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7"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Lst>
  <p:sldSz cy="5143500" cx="9144000"/>
  <p:notesSz cx="6858000" cy="9144000"/>
  <p:embeddedFontLst>
    <p:embeddedFont>
      <p:font typeface="Roboto Black"/>
      <p:bold r:id="rId15"/>
      <p:boldItalic r:id="rId16"/>
    </p:embeddedFont>
    <p:embeddedFont>
      <p:font typeface="Londrina Solid"/>
      <p:regular r:id="rId17"/>
    </p:embeddedFont>
    <p:embeddedFont>
      <p:font typeface="Libre Baskerville"/>
      <p:regular r:id="rId18"/>
      <p:bold r:id="rId19"/>
      <p:italic r:id="rId20"/>
    </p:embeddedFont>
    <p:embeddedFont>
      <p:font typeface="Rubik"/>
      <p:regular r:id="rId21"/>
      <p:bold r:id="rId22"/>
      <p:italic r:id="rId23"/>
      <p:boldItalic r:id="rId2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LibreBaskerville-italic.fntdata"/><Relationship Id="rId22" Type="http://schemas.openxmlformats.org/officeDocument/2006/relationships/font" Target="fonts/Rubik-bold.fntdata"/><Relationship Id="rId21" Type="http://schemas.openxmlformats.org/officeDocument/2006/relationships/font" Target="fonts/Rubik-regular.fntdata"/><Relationship Id="rId24" Type="http://schemas.openxmlformats.org/officeDocument/2006/relationships/font" Target="fonts/Rubik-boldItalic.fntdata"/><Relationship Id="rId23" Type="http://schemas.openxmlformats.org/officeDocument/2006/relationships/font" Target="fonts/Rubik-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font" Target="fonts/RobotoBlack-bold.fntdata"/><Relationship Id="rId14" Type="http://schemas.openxmlformats.org/officeDocument/2006/relationships/slide" Target="slides/slide10.xml"/><Relationship Id="rId17" Type="http://schemas.openxmlformats.org/officeDocument/2006/relationships/font" Target="fonts/LondrinaSolid-regular.fntdata"/><Relationship Id="rId16" Type="http://schemas.openxmlformats.org/officeDocument/2006/relationships/font" Target="fonts/RobotoBlack-boldItalic.fntdata"/><Relationship Id="rId19" Type="http://schemas.openxmlformats.org/officeDocument/2006/relationships/font" Target="fonts/LibreBaskerville-bold.fntdata"/><Relationship Id="rId18" Type="http://schemas.openxmlformats.org/officeDocument/2006/relationships/font" Target="fonts/LibreBaskerville-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422" name="Google Shape;42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gc0248371d8_2_1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4" name="Google Shape;444;gc0248371d8_2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gc778e9cdd6_1_7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1" name="Google Shape;461;gc778e9cdd6_1_7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7" name="Shape 597"/>
        <p:cNvGrpSpPr/>
        <p:nvPr/>
      </p:nvGrpSpPr>
      <p:grpSpPr>
        <a:xfrm>
          <a:off x="0" y="0"/>
          <a:ext cx="0" cy="0"/>
          <a:chOff x="0" y="0"/>
          <a:chExt cx="0" cy="0"/>
        </a:xfrm>
      </p:grpSpPr>
      <p:sp>
        <p:nvSpPr>
          <p:cNvPr id="598" name="Google Shape;598;gc0248371d8_2_1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9" name="Google Shape;599;gc0248371d8_2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3" name="Shape 703"/>
        <p:cNvGrpSpPr/>
        <p:nvPr/>
      </p:nvGrpSpPr>
      <p:grpSpPr>
        <a:xfrm>
          <a:off x="0" y="0"/>
          <a:ext cx="0" cy="0"/>
          <a:chOff x="0" y="0"/>
          <a:chExt cx="0" cy="0"/>
        </a:xfrm>
      </p:grpSpPr>
      <p:sp>
        <p:nvSpPr>
          <p:cNvPr id="704" name="Google Shape;704;gc8492cb065_0_3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5" name="Google Shape;705;gc8492cb065_0_3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0" name="Shape 710"/>
        <p:cNvGrpSpPr/>
        <p:nvPr/>
      </p:nvGrpSpPr>
      <p:grpSpPr>
        <a:xfrm>
          <a:off x="0" y="0"/>
          <a:ext cx="0" cy="0"/>
          <a:chOff x="0" y="0"/>
          <a:chExt cx="0" cy="0"/>
        </a:xfrm>
      </p:grpSpPr>
      <p:sp>
        <p:nvSpPr>
          <p:cNvPr id="711" name="Google Shape;711;gc778e9cdd6_1_8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2" name="Google Shape;712;gc778e9cdd6_1_8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9" name="Shape 719"/>
        <p:cNvGrpSpPr/>
        <p:nvPr/>
      </p:nvGrpSpPr>
      <p:grpSpPr>
        <a:xfrm>
          <a:off x="0" y="0"/>
          <a:ext cx="0" cy="0"/>
          <a:chOff x="0" y="0"/>
          <a:chExt cx="0" cy="0"/>
        </a:xfrm>
      </p:grpSpPr>
      <p:sp>
        <p:nvSpPr>
          <p:cNvPr id="720" name="Google Shape;720;g32e726a66d4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1" name="Google Shape;721;g32e726a66d4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6" name="Shape 726"/>
        <p:cNvGrpSpPr/>
        <p:nvPr/>
      </p:nvGrpSpPr>
      <p:grpSpPr>
        <a:xfrm>
          <a:off x="0" y="0"/>
          <a:ext cx="0" cy="0"/>
          <a:chOff x="0" y="0"/>
          <a:chExt cx="0" cy="0"/>
        </a:xfrm>
      </p:grpSpPr>
      <p:sp>
        <p:nvSpPr>
          <p:cNvPr id="727" name="Google Shape;727;gc8492cb065_0_6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8" name="Google Shape;728;gc8492cb065_0_6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8" name="Shape 738"/>
        <p:cNvGrpSpPr/>
        <p:nvPr/>
      </p:nvGrpSpPr>
      <p:grpSpPr>
        <a:xfrm>
          <a:off x="0" y="0"/>
          <a:ext cx="0" cy="0"/>
          <a:chOff x="0" y="0"/>
          <a:chExt cx="0" cy="0"/>
        </a:xfrm>
      </p:grpSpPr>
      <p:sp>
        <p:nvSpPr>
          <p:cNvPr id="739" name="Google Shape;739;gc04172c273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0" name="Google Shape;740;gc04172c273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3" name="Shape 753"/>
        <p:cNvGrpSpPr/>
        <p:nvPr/>
      </p:nvGrpSpPr>
      <p:grpSpPr>
        <a:xfrm>
          <a:off x="0" y="0"/>
          <a:ext cx="0" cy="0"/>
          <a:chOff x="0" y="0"/>
          <a:chExt cx="0" cy="0"/>
        </a:xfrm>
      </p:grpSpPr>
      <p:sp>
        <p:nvSpPr>
          <p:cNvPr id="754" name="Google Shape;754;gc778e9cdd6_1_8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5" name="Google Shape;755;gc778e9cdd6_1_8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txBox="1"/>
          <p:nvPr>
            <p:ph type="ctrTitle"/>
          </p:nvPr>
        </p:nvSpPr>
        <p:spPr>
          <a:xfrm>
            <a:off x="2612800" y="201450"/>
            <a:ext cx="5817900" cy="2349300"/>
          </a:xfrm>
          <a:prstGeom prst="rect">
            <a:avLst/>
          </a:prstGeom>
        </p:spPr>
        <p:txBody>
          <a:bodyPr anchorCtr="0" anchor="t" bIns="91425" lIns="91425" spcFirstLastPara="1" rIns="91425" wrap="square" tIns="91425">
            <a:noAutofit/>
          </a:bodyPr>
          <a:lstStyle>
            <a:lvl1pPr lvl="0" algn="l">
              <a:spcBef>
                <a:spcPts val="0"/>
              </a:spcBef>
              <a:spcAft>
                <a:spcPts val="0"/>
              </a:spcAft>
              <a:buSzPts val="5200"/>
              <a:buNone/>
              <a:defRPr sz="8000"/>
            </a:lvl1pPr>
            <a:lvl2pPr lvl="1" algn="l">
              <a:spcBef>
                <a:spcPts val="0"/>
              </a:spcBef>
              <a:spcAft>
                <a:spcPts val="0"/>
              </a:spcAft>
              <a:buSzPts val="5200"/>
              <a:buNone/>
              <a:defRPr sz="5200"/>
            </a:lvl2pPr>
            <a:lvl3pPr lvl="2" algn="l">
              <a:spcBef>
                <a:spcPts val="0"/>
              </a:spcBef>
              <a:spcAft>
                <a:spcPts val="0"/>
              </a:spcAft>
              <a:buSzPts val="5200"/>
              <a:buNone/>
              <a:defRPr sz="5200"/>
            </a:lvl3pPr>
            <a:lvl4pPr lvl="3" algn="l">
              <a:spcBef>
                <a:spcPts val="0"/>
              </a:spcBef>
              <a:spcAft>
                <a:spcPts val="0"/>
              </a:spcAft>
              <a:buSzPts val="5200"/>
              <a:buNone/>
              <a:defRPr sz="5200"/>
            </a:lvl4pPr>
            <a:lvl5pPr lvl="4" algn="l">
              <a:spcBef>
                <a:spcPts val="0"/>
              </a:spcBef>
              <a:spcAft>
                <a:spcPts val="0"/>
              </a:spcAft>
              <a:buSzPts val="5200"/>
              <a:buNone/>
              <a:defRPr sz="5200"/>
            </a:lvl5pPr>
            <a:lvl6pPr lvl="5" algn="l">
              <a:spcBef>
                <a:spcPts val="0"/>
              </a:spcBef>
              <a:spcAft>
                <a:spcPts val="0"/>
              </a:spcAft>
              <a:buSzPts val="5200"/>
              <a:buNone/>
              <a:defRPr sz="5200"/>
            </a:lvl6pPr>
            <a:lvl7pPr lvl="6" algn="l">
              <a:spcBef>
                <a:spcPts val="0"/>
              </a:spcBef>
              <a:spcAft>
                <a:spcPts val="0"/>
              </a:spcAft>
              <a:buSzPts val="5200"/>
              <a:buNone/>
              <a:defRPr sz="5200"/>
            </a:lvl7pPr>
            <a:lvl8pPr lvl="7" algn="l">
              <a:spcBef>
                <a:spcPts val="0"/>
              </a:spcBef>
              <a:spcAft>
                <a:spcPts val="0"/>
              </a:spcAft>
              <a:buSzPts val="5200"/>
              <a:buNone/>
              <a:defRPr sz="5200"/>
            </a:lvl8pPr>
            <a:lvl9pPr lvl="8" algn="l">
              <a:spcBef>
                <a:spcPts val="0"/>
              </a:spcBef>
              <a:spcAft>
                <a:spcPts val="0"/>
              </a:spcAft>
              <a:buSzPts val="5200"/>
              <a:buNone/>
              <a:defRPr sz="5200"/>
            </a:lvl9pPr>
          </a:lstStyle>
          <a:p/>
        </p:txBody>
      </p:sp>
      <p:sp>
        <p:nvSpPr>
          <p:cNvPr id="10" name="Google Shape;10;p2"/>
          <p:cNvSpPr txBox="1"/>
          <p:nvPr>
            <p:ph idx="1" type="subTitle"/>
          </p:nvPr>
        </p:nvSpPr>
        <p:spPr>
          <a:xfrm>
            <a:off x="5366800" y="3215075"/>
            <a:ext cx="1464000" cy="11082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1600">
                <a:solidFill>
                  <a:schemeClr val="lt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1" name="Google Shape;11;p2"/>
          <p:cNvSpPr txBox="1"/>
          <p:nvPr>
            <p:ph idx="2" type="ctrTitle"/>
          </p:nvPr>
        </p:nvSpPr>
        <p:spPr>
          <a:xfrm>
            <a:off x="722375" y="2670800"/>
            <a:ext cx="2295000" cy="1842900"/>
          </a:xfrm>
          <a:prstGeom prst="rect">
            <a:avLst/>
          </a:prstGeom>
        </p:spPr>
        <p:txBody>
          <a:bodyPr anchorCtr="0" anchor="b" bIns="91425" lIns="91425" spcFirstLastPara="1" rIns="91425" wrap="square" tIns="91425">
            <a:noAutofit/>
          </a:bodyPr>
          <a:lstStyle>
            <a:lvl1pPr lvl="0" rtl="0" algn="l">
              <a:spcBef>
                <a:spcPts val="0"/>
              </a:spcBef>
              <a:spcAft>
                <a:spcPts val="0"/>
              </a:spcAft>
              <a:buSzPts val="4800"/>
              <a:buNone/>
              <a:defRPr sz="4800"/>
            </a:lvl1pPr>
            <a:lvl2pPr lvl="1" rtl="0" algn="l">
              <a:spcBef>
                <a:spcPts val="0"/>
              </a:spcBef>
              <a:spcAft>
                <a:spcPts val="0"/>
              </a:spcAft>
              <a:buSzPts val="4800"/>
              <a:buFont typeface="Libre Baskerville"/>
              <a:buNone/>
              <a:defRPr sz="4800">
                <a:latin typeface="Libre Baskerville"/>
                <a:ea typeface="Libre Baskerville"/>
                <a:cs typeface="Libre Baskerville"/>
                <a:sym typeface="Libre Baskerville"/>
              </a:defRPr>
            </a:lvl2pPr>
            <a:lvl3pPr lvl="2" rtl="0" algn="l">
              <a:spcBef>
                <a:spcPts val="0"/>
              </a:spcBef>
              <a:spcAft>
                <a:spcPts val="0"/>
              </a:spcAft>
              <a:buSzPts val="4800"/>
              <a:buFont typeface="Libre Baskerville"/>
              <a:buNone/>
              <a:defRPr sz="4800">
                <a:latin typeface="Libre Baskerville"/>
                <a:ea typeface="Libre Baskerville"/>
                <a:cs typeface="Libre Baskerville"/>
                <a:sym typeface="Libre Baskerville"/>
              </a:defRPr>
            </a:lvl3pPr>
            <a:lvl4pPr lvl="3" rtl="0" algn="l">
              <a:spcBef>
                <a:spcPts val="0"/>
              </a:spcBef>
              <a:spcAft>
                <a:spcPts val="0"/>
              </a:spcAft>
              <a:buSzPts val="4800"/>
              <a:buFont typeface="Libre Baskerville"/>
              <a:buNone/>
              <a:defRPr sz="4800">
                <a:latin typeface="Libre Baskerville"/>
                <a:ea typeface="Libre Baskerville"/>
                <a:cs typeface="Libre Baskerville"/>
                <a:sym typeface="Libre Baskerville"/>
              </a:defRPr>
            </a:lvl4pPr>
            <a:lvl5pPr lvl="4" rtl="0" algn="l">
              <a:spcBef>
                <a:spcPts val="0"/>
              </a:spcBef>
              <a:spcAft>
                <a:spcPts val="0"/>
              </a:spcAft>
              <a:buSzPts val="4800"/>
              <a:buFont typeface="Libre Baskerville"/>
              <a:buNone/>
              <a:defRPr sz="4800">
                <a:latin typeface="Libre Baskerville"/>
                <a:ea typeface="Libre Baskerville"/>
                <a:cs typeface="Libre Baskerville"/>
                <a:sym typeface="Libre Baskerville"/>
              </a:defRPr>
            </a:lvl5pPr>
            <a:lvl6pPr lvl="5" rtl="0" algn="l">
              <a:spcBef>
                <a:spcPts val="0"/>
              </a:spcBef>
              <a:spcAft>
                <a:spcPts val="0"/>
              </a:spcAft>
              <a:buSzPts val="4800"/>
              <a:buFont typeface="Libre Baskerville"/>
              <a:buNone/>
              <a:defRPr sz="4800">
                <a:latin typeface="Libre Baskerville"/>
                <a:ea typeface="Libre Baskerville"/>
                <a:cs typeface="Libre Baskerville"/>
                <a:sym typeface="Libre Baskerville"/>
              </a:defRPr>
            </a:lvl6pPr>
            <a:lvl7pPr lvl="6" rtl="0" algn="l">
              <a:spcBef>
                <a:spcPts val="0"/>
              </a:spcBef>
              <a:spcAft>
                <a:spcPts val="0"/>
              </a:spcAft>
              <a:buSzPts val="4800"/>
              <a:buFont typeface="Libre Baskerville"/>
              <a:buNone/>
              <a:defRPr sz="4800">
                <a:latin typeface="Libre Baskerville"/>
                <a:ea typeface="Libre Baskerville"/>
                <a:cs typeface="Libre Baskerville"/>
                <a:sym typeface="Libre Baskerville"/>
              </a:defRPr>
            </a:lvl7pPr>
            <a:lvl8pPr lvl="7" rtl="0" algn="l">
              <a:spcBef>
                <a:spcPts val="0"/>
              </a:spcBef>
              <a:spcAft>
                <a:spcPts val="0"/>
              </a:spcAft>
              <a:buSzPts val="4800"/>
              <a:buFont typeface="Libre Baskerville"/>
              <a:buNone/>
              <a:defRPr sz="4800">
                <a:latin typeface="Libre Baskerville"/>
                <a:ea typeface="Libre Baskerville"/>
                <a:cs typeface="Libre Baskerville"/>
                <a:sym typeface="Libre Baskerville"/>
              </a:defRPr>
            </a:lvl8pPr>
            <a:lvl9pPr lvl="8" rtl="0" algn="l">
              <a:spcBef>
                <a:spcPts val="0"/>
              </a:spcBef>
              <a:spcAft>
                <a:spcPts val="0"/>
              </a:spcAft>
              <a:buSzPts val="4800"/>
              <a:buFont typeface="Libre Baskerville"/>
              <a:buNone/>
              <a:defRPr sz="4800">
                <a:latin typeface="Libre Baskerville"/>
                <a:ea typeface="Libre Baskerville"/>
                <a:cs typeface="Libre Baskerville"/>
                <a:sym typeface="Libre Baskervill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2" name="Shape 12"/>
        <p:cNvGrpSpPr/>
        <p:nvPr/>
      </p:nvGrpSpPr>
      <p:grpSpPr>
        <a:xfrm>
          <a:off x="0" y="0"/>
          <a:ext cx="0" cy="0"/>
          <a:chOff x="0" y="0"/>
          <a:chExt cx="0" cy="0"/>
        </a:xfrm>
      </p:grpSpPr>
      <p:sp>
        <p:nvSpPr>
          <p:cNvPr id="13" name="Google Shape;13;p3"/>
          <p:cNvSpPr/>
          <p:nvPr/>
        </p:nvSpPr>
        <p:spPr>
          <a:xfrm rot="-1346985">
            <a:off x="6085228" y="53625"/>
            <a:ext cx="1144605" cy="2293072"/>
          </a:xfrm>
          <a:custGeom>
            <a:rect b="b" l="l" r="r" t="t"/>
            <a:pathLst>
              <a:path extrusionOk="0" h="47210" w="23563">
                <a:moveTo>
                  <a:pt x="9067" y="1"/>
                </a:moveTo>
                <a:cubicBezTo>
                  <a:pt x="8951" y="1"/>
                  <a:pt x="8830" y="32"/>
                  <a:pt x="8704" y="97"/>
                </a:cubicBezTo>
                <a:cubicBezTo>
                  <a:pt x="7763" y="573"/>
                  <a:pt x="6775" y="1002"/>
                  <a:pt x="5942" y="1645"/>
                </a:cubicBezTo>
                <a:cubicBezTo>
                  <a:pt x="4013" y="3097"/>
                  <a:pt x="2632" y="5014"/>
                  <a:pt x="1548" y="7145"/>
                </a:cubicBezTo>
                <a:cubicBezTo>
                  <a:pt x="1310" y="7598"/>
                  <a:pt x="1381" y="8229"/>
                  <a:pt x="1084" y="8622"/>
                </a:cubicBezTo>
                <a:cubicBezTo>
                  <a:pt x="596" y="9288"/>
                  <a:pt x="429" y="9979"/>
                  <a:pt x="465" y="10765"/>
                </a:cubicBezTo>
                <a:cubicBezTo>
                  <a:pt x="477" y="10955"/>
                  <a:pt x="262" y="11146"/>
                  <a:pt x="250" y="11360"/>
                </a:cubicBezTo>
                <a:cubicBezTo>
                  <a:pt x="143" y="12265"/>
                  <a:pt x="72" y="13170"/>
                  <a:pt x="0" y="14099"/>
                </a:cubicBezTo>
                <a:cubicBezTo>
                  <a:pt x="0" y="14122"/>
                  <a:pt x="131" y="14158"/>
                  <a:pt x="179" y="14206"/>
                </a:cubicBezTo>
                <a:cubicBezTo>
                  <a:pt x="893" y="14992"/>
                  <a:pt x="905" y="15075"/>
                  <a:pt x="286" y="15968"/>
                </a:cubicBezTo>
                <a:cubicBezTo>
                  <a:pt x="465" y="16015"/>
                  <a:pt x="619" y="16051"/>
                  <a:pt x="703" y="16063"/>
                </a:cubicBezTo>
                <a:cubicBezTo>
                  <a:pt x="643" y="16313"/>
                  <a:pt x="524" y="16539"/>
                  <a:pt x="560" y="16706"/>
                </a:cubicBezTo>
                <a:cubicBezTo>
                  <a:pt x="762" y="17361"/>
                  <a:pt x="1024" y="17992"/>
                  <a:pt x="1262" y="18647"/>
                </a:cubicBezTo>
                <a:cubicBezTo>
                  <a:pt x="1751" y="19956"/>
                  <a:pt x="2513" y="21111"/>
                  <a:pt x="3406" y="22159"/>
                </a:cubicBezTo>
                <a:cubicBezTo>
                  <a:pt x="4537" y="23504"/>
                  <a:pt x="5561" y="24933"/>
                  <a:pt x="6692" y="26267"/>
                </a:cubicBezTo>
                <a:cubicBezTo>
                  <a:pt x="8239" y="28100"/>
                  <a:pt x="9835" y="29886"/>
                  <a:pt x="11430" y="31660"/>
                </a:cubicBezTo>
                <a:cubicBezTo>
                  <a:pt x="11728" y="32006"/>
                  <a:pt x="12157" y="32220"/>
                  <a:pt x="12704" y="32637"/>
                </a:cubicBezTo>
                <a:cubicBezTo>
                  <a:pt x="12764" y="32791"/>
                  <a:pt x="12847" y="33018"/>
                  <a:pt x="12931" y="33268"/>
                </a:cubicBezTo>
                <a:cubicBezTo>
                  <a:pt x="13026" y="33518"/>
                  <a:pt x="13145" y="33815"/>
                  <a:pt x="13252" y="34101"/>
                </a:cubicBezTo>
                <a:cubicBezTo>
                  <a:pt x="13276" y="34089"/>
                  <a:pt x="13300" y="34065"/>
                  <a:pt x="13335" y="34065"/>
                </a:cubicBezTo>
                <a:cubicBezTo>
                  <a:pt x="13764" y="35018"/>
                  <a:pt x="14407" y="36649"/>
                  <a:pt x="14407" y="38054"/>
                </a:cubicBezTo>
                <a:cubicBezTo>
                  <a:pt x="14407" y="38328"/>
                  <a:pt x="14407" y="38590"/>
                  <a:pt x="14395" y="38864"/>
                </a:cubicBezTo>
                <a:cubicBezTo>
                  <a:pt x="14347" y="39423"/>
                  <a:pt x="13847" y="39947"/>
                  <a:pt x="13645" y="40530"/>
                </a:cubicBezTo>
                <a:cubicBezTo>
                  <a:pt x="13562" y="40792"/>
                  <a:pt x="13621" y="41233"/>
                  <a:pt x="13776" y="41435"/>
                </a:cubicBezTo>
                <a:cubicBezTo>
                  <a:pt x="14490" y="42328"/>
                  <a:pt x="15252" y="43174"/>
                  <a:pt x="16026" y="44007"/>
                </a:cubicBezTo>
                <a:cubicBezTo>
                  <a:pt x="17026" y="45102"/>
                  <a:pt x="18038" y="46174"/>
                  <a:pt x="18991" y="47210"/>
                </a:cubicBezTo>
                <a:cubicBezTo>
                  <a:pt x="21860" y="45543"/>
                  <a:pt x="23563" y="40614"/>
                  <a:pt x="23218" y="37518"/>
                </a:cubicBezTo>
                <a:cubicBezTo>
                  <a:pt x="23218" y="37518"/>
                  <a:pt x="23479" y="34744"/>
                  <a:pt x="21860" y="32422"/>
                </a:cubicBezTo>
                <a:cubicBezTo>
                  <a:pt x="21217" y="31113"/>
                  <a:pt x="20598" y="29803"/>
                  <a:pt x="19491" y="28791"/>
                </a:cubicBezTo>
                <a:cubicBezTo>
                  <a:pt x="18955" y="28291"/>
                  <a:pt x="18574" y="27719"/>
                  <a:pt x="18122" y="27160"/>
                </a:cubicBezTo>
                <a:cubicBezTo>
                  <a:pt x="16800" y="25576"/>
                  <a:pt x="15383" y="24028"/>
                  <a:pt x="14002" y="22481"/>
                </a:cubicBezTo>
                <a:cubicBezTo>
                  <a:pt x="12490" y="20778"/>
                  <a:pt x="10918" y="19123"/>
                  <a:pt x="9466" y="17385"/>
                </a:cubicBezTo>
                <a:cubicBezTo>
                  <a:pt x="8835" y="16646"/>
                  <a:pt x="8323" y="15789"/>
                  <a:pt x="8299" y="14753"/>
                </a:cubicBezTo>
                <a:cubicBezTo>
                  <a:pt x="8287" y="14230"/>
                  <a:pt x="8382" y="13622"/>
                  <a:pt x="8144" y="13217"/>
                </a:cubicBezTo>
                <a:cubicBezTo>
                  <a:pt x="7882" y="12801"/>
                  <a:pt x="8001" y="12598"/>
                  <a:pt x="8144" y="12253"/>
                </a:cubicBezTo>
                <a:cubicBezTo>
                  <a:pt x="8525" y="11289"/>
                  <a:pt x="9049" y="10336"/>
                  <a:pt x="9180" y="9336"/>
                </a:cubicBezTo>
                <a:cubicBezTo>
                  <a:pt x="9287" y="8491"/>
                  <a:pt x="9692" y="8014"/>
                  <a:pt x="10264" y="7562"/>
                </a:cubicBezTo>
                <a:cubicBezTo>
                  <a:pt x="10490" y="7383"/>
                  <a:pt x="10847" y="7383"/>
                  <a:pt x="11061" y="7205"/>
                </a:cubicBezTo>
                <a:cubicBezTo>
                  <a:pt x="11573" y="6776"/>
                  <a:pt x="12014" y="6240"/>
                  <a:pt x="12526" y="5824"/>
                </a:cubicBezTo>
                <a:cubicBezTo>
                  <a:pt x="13157" y="5336"/>
                  <a:pt x="13228" y="5157"/>
                  <a:pt x="12752" y="4526"/>
                </a:cubicBezTo>
                <a:cubicBezTo>
                  <a:pt x="11752" y="3169"/>
                  <a:pt x="10740" y="1823"/>
                  <a:pt x="9775" y="454"/>
                </a:cubicBezTo>
                <a:cubicBezTo>
                  <a:pt x="9568" y="164"/>
                  <a:pt x="9332" y="1"/>
                  <a:pt x="906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3"/>
          <p:cNvSpPr/>
          <p:nvPr/>
        </p:nvSpPr>
        <p:spPr>
          <a:xfrm>
            <a:off x="6818700" y="-170552"/>
            <a:ext cx="919926" cy="911685"/>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3"/>
          <p:cNvSpPr/>
          <p:nvPr/>
        </p:nvSpPr>
        <p:spPr>
          <a:xfrm rot="-7076758">
            <a:off x="7772575" y="253256"/>
            <a:ext cx="692239" cy="993471"/>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3"/>
          <p:cNvSpPr/>
          <p:nvPr/>
        </p:nvSpPr>
        <p:spPr>
          <a:xfrm rot="-3556943">
            <a:off x="7661002" y="2921480"/>
            <a:ext cx="344441" cy="529441"/>
          </a:xfrm>
          <a:custGeom>
            <a:rect b="b" l="l" r="r" t="t"/>
            <a:pathLst>
              <a:path extrusionOk="0" h="18230" w="11860">
                <a:moveTo>
                  <a:pt x="3025" y="1"/>
                </a:moveTo>
                <a:cubicBezTo>
                  <a:pt x="2834" y="1"/>
                  <a:pt x="2489" y="72"/>
                  <a:pt x="2453" y="191"/>
                </a:cubicBezTo>
                <a:cubicBezTo>
                  <a:pt x="2344" y="491"/>
                  <a:pt x="2240" y="594"/>
                  <a:pt x="2120" y="594"/>
                </a:cubicBezTo>
                <a:cubicBezTo>
                  <a:pt x="1979" y="594"/>
                  <a:pt x="1815" y="451"/>
                  <a:pt x="1596" y="322"/>
                </a:cubicBezTo>
                <a:cubicBezTo>
                  <a:pt x="1478" y="252"/>
                  <a:pt x="1318" y="226"/>
                  <a:pt x="1147" y="226"/>
                </a:cubicBezTo>
                <a:cubicBezTo>
                  <a:pt x="939" y="226"/>
                  <a:pt x="714" y="264"/>
                  <a:pt x="525" y="310"/>
                </a:cubicBezTo>
                <a:cubicBezTo>
                  <a:pt x="346" y="358"/>
                  <a:pt x="132" y="679"/>
                  <a:pt x="132" y="894"/>
                </a:cubicBezTo>
                <a:cubicBezTo>
                  <a:pt x="108" y="2822"/>
                  <a:pt x="132" y="4751"/>
                  <a:pt x="132" y="6680"/>
                </a:cubicBezTo>
                <a:cubicBezTo>
                  <a:pt x="132" y="8478"/>
                  <a:pt x="120" y="10299"/>
                  <a:pt x="96" y="12097"/>
                </a:cubicBezTo>
                <a:cubicBezTo>
                  <a:pt x="72" y="13824"/>
                  <a:pt x="1" y="15550"/>
                  <a:pt x="13" y="17288"/>
                </a:cubicBezTo>
                <a:cubicBezTo>
                  <a:pt x="13" y="17931"/>
                  <a:pt x="448" y="18229"/>
                  <a:pt x="1071" y="18229"/>
                </a:cubicBezTo>
                <a:cubicBezTo>
                  <a:pt x="1083" y="18229"/>
                  <a:pt x="1096" y="18229"/>
                  <a:pt x="1108" y="18229"/>
                </a:cubicBezTo>
                <a:cubicBezTo>
                  <a:pt x="1680" y="18193"/>
                  <a:pt x="2275" y="18217"/>
                  <a:pt x="2263" y="17384"/>
                </a:cubicBezTo>
                <a:cubicBezTo>
                  <a:pt x="2263" y="17348"/>
                  <a:pt x="2334" y="17324"/>
                  <a:pt x="2418" y="17241"/>
                </a:cubicBezTo>
                <a:cubicBezTo>
                  <a:pt x="2573" y="17324"/>
                  <a:pt x="2775" y="17396"/>
                  <a:pt x="2977" y="17491"/>
                </a:cubicBezTo>
                <a:cubicBezTo>
                  <a:pt x="2870" y="17741"/>
                  <a:pt x="2799" y="17931"/>
                  <a:pt x="2680" y="18193"/>
                </a:cubicBezTo>
                <a:cubicBezTo>
                  <a:pt x="3577" y="18193"/>
                  <a:pt x="4436" y="18204"/>
                  <a:pt x="5281" y="18204"/>
                </a:cubicBezTo>
                <a:cubicBezTo>
                  <a:pt x="5703" y="18204"/>
                  <a:pt x="6121" y="18201"/>
                  <a:pt x="6537" y="18193"/>
                </a:cubicBezTo>
                <a:cubicBezTo>
                  <a:pt x="7859" y="18181"/>
                  <a:pt x="9180" y="18134"/>
                  <a:pt x="10514" y="18062"/>
                </a:cubicBezTo>
                <a:cubicBezTo>
                  <a:pt x="10728" y="18050"/>
                  <a:pt x="11074" y="17872"/>
                  <a:pt x="11121" y="17693"/>
                </a:cubicBezTo>
                <a:cubicBezTo>
                  <a:pt x="11240" y="17265"/>
                  <a:pt x="11240" y="16788"/>
                  <a:pt x="11288" y="16324"/>
                </a:cubicBezTo>
                <a:cubicBezTo>
                  <a:pt x="11859" y="15193"/>
                  <a:pt x="11371" y="13990"/>
                  <a:pt x="11324" y="12859"/>
                </a:cubicBezTo>
                <a:cubicBezTo>
                  <a:pt x="11288" y="11728"/>
                  <a:pt x="11502" y="10550"/>
                  <a:pt x="11133" y="9597"/>
                </a:cubicBezTo>
                <a:cubicBezTo>
                  <a:pt x="11252" y="8918"/>
                  <a:pt x="11407" y="8347"/>
                  <a:pt x="11431" y="7763"/>
                </a:cubicBezTo>
                <a:cubicBezTo>
                  <a:pt x="11466" y="6906"/>
                  <a:pt x="11371" y="6061"/>
                  <a:pt x="11383" y="5192"/>
                </a:cubicBezTo>
                <a:cubicBezTo>
                  <a:pt x="11407" y="3977"/>
                  <a:pt x="11478" y="2739"/>
                  <a:pt x="11466" y="1513"/>
                </a:cubicBezTo>
                <a:cubicBezTo>
                  <a:pt x="11443" y="608"/>
                  <a:pt x="11074" y="143"/>
                  <a:pt x="10454" y="132"/>
                </a:cubicBezTo>
                <a:cubicBezTo>
                  <a:pt x="7978" y="72"/>
                  <a:pt x="5490" y="24"/>
                  <a:pt x="302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3"/>
          <p:cNvSpPr/>
          <p:nvPr/>
        </p:nvSpPr>
        <p:spPr>
          <a:xfrm rot="-3575950">
            <a:off x="8080905" y="1670691"/>
            <a:ext cx="896385" cy="1478725"/>
          </a:xfrm>
          <a:custGeom>
            <a:rect b="b" l="l" r="r" t="t"/>
            <a:pathLst>
              <a:path extrusionOk="0" h="25535" w="15479">
                <a:moveTo>
                  <a:pt x="12634" y="1"/>
                </a:moveTo>
                <a:cubicBezTo>
                  <a:pt x="12555" y="1"/>
                  <a:pt x="12471" y="15"/>
                  <a:pt x="12383" y="46"/>
                </a:cubicBezTo>
                <a:lnTo>
                  <a:pt x="10871" y="582"/>
                </a:lnTo>
                <a:cubicBezTo>
                  <a:pt x="10180" y="820"/>
                  <a:pt x="9454" y="975"/>
                  <a:pt x="8799" y="1284"/>
                </a:cubicBezTo>
                <a:cubicBezTo>
                  <a:pt x="6846" y="2237"/>
                  <a:pt x="5191" y="3570"/>
                  <a:pt x="3846" y="5261"/>
                </a:cubicBezTo>
                <a:cubicBezTo>
                  <a:pt x="3215" y="6047"/>
                  <a:pt x="2751" y="6964"/>
                  <a:pt x="2239" y="7845"/>
                </a:cubicBezTo>
                <a:cubicBezTo>
                  <a:pt x="1905" y="8416"/>
                  <a:pt x="1596" y="8988"/>
                  <a:pt x="1298" y="9571"/>
                </a:cubicBezTo>
                <a:cubicBezTo>
                  <a:pt x="1215" y="9738"/>
                  <a:pt x="1274" y="9964"/>
                  <a:pt x="1215" y="10119"/>
                </a:cubicBezTo>
                <a:cubicBezTo>
                  <a:pt x="1143" y="10333"/>
                  <a:pt x="917" y="10512"/>
                  <a:pt x="881" y="10714"/>
                </a:cubicBezTo>
                <a:cubicBezTo>
                  <a:pt x="715" y="11583"/>
                  <a:pt x="536" y="12464"/>
                  <a:pt x="465" y="13333"/>
                </a:cubicBezTo>
                <a:cubicBezTo>
                  <a:pt x="429" y="13810"/>
                  <a:pt x="238" y="14346"/>
                  <a:pt x="655" y="14798"/>
                </a:cubicBezTo>
                <a:cubicBezTo>
                  <a:pt x="703" y="14822"/>
                  <a:pt x="655" y="14941"/>
                  <a:pt x="643" y="15024"/>
                </a:cubicBezTo>
                <a:cubicBezTo>
                  <a:pt x="596" y="15393"/>
                  <a:pt x="536" y="15762"/>
                  <a:pt x="500" y="16131"/>
                </a:cubicBezTo>
                <a:cubicBezTo>
                  <a:pt x="441" y="16774"/>
                  <a:pt x="357" y="17429"/>
                  <a:pt x="381" y="18072"/>
                </a:cubicBezTo>
                <a:cubicBezTo>
                  <a:pt x="405" y="18608"/>
                  <a:pt x="0" y="19322"/>
                  <a:pt x="881" y="19632"/>
                </a:cubicBezTo>
                <a:cubicBezTo>
                  <a:pt x="715" y="19751"/>
                  <a:pt x="560" y="19858"/>
                  <a:pt x="417" y="19965"/>
                </a:cubicBezTo>
                <a:cubicBezTo>
                  <a:pt x="524" y="20120"/>
                  <a:pt x="619" y="20275"/>
                  <a:pt x="703" y="20394"/>
                </a:cubicBezTo>
                <a:cubicBezTo>
                  <a:pt x="357" y="20918"/>
                  <a:pt x="619" y="21370"/>
                  <a:pt x="727" y="21846"/>
                </a:cubicBezTo>
                <a:cubicBezTo>
                  <a:pt x="774" y="22049"/>
                  <a:pt x="822" y="22239"/>
                  <a:pt x="893" y="22525"/>
                </a:cubicBezTo>
                <a:cubicBezTo>
                  <a:pt x="619" y="22418"/>
                  <a:pt x="524" y="22370"/>
                  <a:pt x="405" y="22323"/>
                </a:cubicBezTo>
                <a:lnTo>
                  <a:pt x="405" y="23728"/>
                </a:lnTo>
                <a:cubicBezTo>
                  <a:pt x="459" y="23718"/>
                  <a:pt x="505" y="23713"/>
                  <a:pt x="544" y="23713"/>
                </a:cubicBezTo>
                <a:cubicBezTo>
                  <a:pt x="883" y="23713"/>
                  <a:pt x="747" y="24050"/>
                  <a:pt x="822" y="24263"/>
                </a:cubicBezTo>
                <a:cubicBezTo>
                  <a:pt x="879" y="24448"/>
                  <a:pt x="915" y="24621"/>
                  <a:pt x="636" y="24621"/>
                </a:cubicBezTo>
                <a:cubicBezTo>
                  <a:pt x="627" y="24621"/>
                  <a:pt x="617" y="24621"/>
                  <a:pt x="608" y="24621"/>
                </a:cubicBezTo>
                <a:cubicBezTo>
                  <a:pt x="596" y="24621"/>
                  <a:pt x="500" y="24859"/>
                  <a:pt x="536" y="24883"/>
                </a:cubicBezTo>
                <a:cubicBezTo>
                  <a:pt x="794" y="25140"/>
                  <a:pt x="913" y="25514"/>
                  <a:pt x="1417" y="25514"/>
                </a:cubicBezTo>
                <a:cubicBezTo>
                  <a:pt x="1425" y="25514"/>
                  <a:pt x="1433" y="25514"/>
                  <a:pt x="1441" y="25514"/>
                </a:cubicBezTo>
                <a:cubicBezTo>
                  <a:pt x="1830" y="25498"/>
                  <a:pt x="2219" y="25493"/>
                  <a:pt x="2606" y="25493"/>
                </a:cubicBezTo>
                <a:cubicBezTo>
                  <a:pt x="3427" y="25493"/>
                  <a:pt x="4244" y="25517"/>
                  <a:pt x="5060" y="25525"/>
                </a:cubicBezTo>
                <a:cubicBezTo>
                  <a:pt x="5193" y="25528"/>
                  <a:pt x="5328" y="25535"/>
                  <a:pt x="5459" y="25535"/>
                </a:cubicBezTo>
                <a:cubicBezTo>
                  <a:pt x="5927" y="25535"/>
                  <a:pt x="6352" y="25450"/>
                  <a:pt x="6501" y="24799"/>
                </a:cubicBezTo>
                <a:cubicBezTo>
                  <a:pt x="6513" y="24740"/>
                  <a:pt x="6680" y="24704"/>
                  <a:pt x="6680" y="24704"/>
                </a:cubicBezTo>
                <a:cubicBezTo>
                  <a:pt x="6561" y="24406"/>
                  <a:pt x="6442" y="24168"/>
                  <a:pt x="6418" y="23930"/>
                </a:cubicBezTo>
                <a:cubicBezTo>
                  <a:pt x="6406" y="23859"/>
                  <a:pt x="6668" y="23751"/>
                  <a:pt x="6680" y="23740"/>
                </a:cubicBezTo>
                <a:cubicBezTo>
                  <a:pt x="6501" y="23382"/>
                  <a:pt x="6311" y="23025"/>
                  <a:pt x="6108" y="22608"/>
                </a:cubicBezTo>
                <a:cubicBezTo>
                  <a:pt x="6370" y="22561"/>
                  <a:pt x="6501" y="22537"/>
                  <a:pt x="6680" y="22501"/>
                </a:cubicBezTo>
                <a:lnTo>
                  <a:pt x="6680" y="22501"/>
                </a:lnTo>
                <a:cubicBezTo>
                  <a:pt x="6608" y="22656"/>
                  <a:pt x="6573" y="22763"/>
                  <a:pt x="6537" y="22847"/>
                </a:cubicBezTo>
                <a:cubicBezTo>
                  <a:pt x="6573" y="22882"/>
                  <a:pt x="6620" y="22894"/>
                  <a:pt x="6668" y="22906"/>
                </a:cubicBezTo>
                <a:cubicBezTo>
                  <a:pt x="6775" y="22644"/>
                  <a:pt x="6870" y="22382"/>
                  <a:pt x="6965" y="22144"/>
                </a:cubicBezTo>
                <a:cubicBezTo>
                  <a:pt x="6739" y="22001"/>
                  <a:pt x="6561" y="21870"/>
                  <a:pt x="6382" y="21751"/>
                </a:cubicBezTo>
                <a:cubicBezTo>
                  <a:pt x="6418" y="21715"/>
                  <a:pt x="6430" y="21668"/>
                  <a:pt x="6453" y="21644"/>
                </a:cubicBezTo>
                <a:cubicBezTo>
                  <a:pt x="6620" y="21656"/>
                  <a:pt x="6775" y="21692"/>
                  <a:pt x="6918" y="21704"/>
                </a:cubicBezTo>
                <a:cubicBezTo>
                  <a:pt x="7144" y="20930"/>
                  <a:pt x="7073" y="20739"/>
                  <a:pt x="6525" y="20537"/>
                </a:cubicBezTo>
                <a:lnTo>
                  <a:pt x="6656" y="20406"/>
                </a:lnTo>
                <a:cubicBezTo>
                  <a:pt x="6573" y="20084"/>
                  <a:pt x="6513" y="19822"/>
                  <a:pt x="6489" y="19691"/>
                </a:cubicBezTo>
                <a:cubicBezTo>
                  <a:pt x="6739" y="19513"/>
                  <a:pt x="7013" y="19429"/>
                  <a:pt x="7073" y="19263"/>
                </a:cubicBezTo>
                <a:cubicBezTo>
                  <a:pt x="7204" y="18918"/>
                  <a:pt x="7168" y="18548"/>
                  <a:pt x="6692" y="18370"/>
                </a:cubicBezTo>
                <a:cubicBezTo>
                  <a:pt x="6858" y="18298"/>
                  <a:pt x="6965" y="18263"/>
                  <a:pt x="7144" y="18191"/>
                </a:cubicBezTo>
                <a:cubicBezTo>
                  <a:pt x="6894" y="18084"/>
                  <a:pt x="6715" y="18013"/>
                  <a:pt x="6418" y="17882"/>
                </a:cubicBezTo>
                <a:cubicBezTo>
                  <a:pt x="7335" y="17739"/>
                  <a:pt x="7144" y="17143"/>
                  <a:pt x="7025" y="16715"/>
                </a:cubicBezTo>
                <a:cubicBezTo>
                  <a:pt x="6918" y="16298"/>
                  <a:pt x="6596" y="15941"/>
                  <a:pt x="6334" y="15512"/>
                </a:cubicBezTo>
                <a:lnTo>
                  <a:pt x="6334" y="15512"/>
                </a:lnTo>
                <a:cubicBezTo>
                  <a:pt x="6632" y="15679"/>
                  <a:pt x="6906" y="15822"/>
                  <a:pt x="7192" y="15989"/>
                </a:cubicBezTo>
                <a:cubicBezTo>
                  <a:pt x="7204" y="15977"/>
                  <a:pt x="7227" y="15953"/>
                  <a:pt x="7251" y="15941"/>
                </a:cubicBezTo>
                <a:cubicBezTo>
                  <a:pt x="7096" y="15774"/>
                  <a:pt x="6965" y="15619"/>
                  <a:pt x="6894" y="15512"/>
                </a:cubicBezTo>
                <a:cubicBezTo>
                  <a:pt x="6977" y="15286"/>
                  <a:pt x="7108" y="15096"/>
                  <a:pt x="7085" y="14917"/>
                </a:cubicBezTo>
                <a:cubicBezTo>
                  <a:pt x="7120" y="14465"/>
                  <a:pt x="6930" y="14036"/>
                  <a:pt x="7168" y="13595"/>
                </a:cubicBezTo>
                <a:cubicBezTo>
                  <a:pt x="7239" y="13500"/>
                  <a:pt x="7096" y="13310"/>
                  <a:pt x="7037" y="13155"/>
                </a:cubicBezTo>
                <a:cubicBezTo>
                  <a:pt x="7001" y="13060"/>
                  <a:pt x="6882" y="12917"/>
                  <a:pt x="6906" y="12833"/>
                </a:cubicBezTo>
                <a:cubicBezTo>
                  <a:pt x="7037" y="12441"/>
                  <a:pt x="7192" y="12060"/>
                  <a:pt x="7382" y="11690"/>
                </a:cubicBezTo>
                <a:cubicBezTo>
                  <a:pt x="7763" y="10940"/>
                  <a:pt x="8239" y="10226"/>
                  <a:pt x="8561" y="9452"/>
                </a:cubicBezTo>
                <a:cubicBezTo>
                  <a:pt x="8823" y="8797"/>
                  <a:pt x="9216" y="8202"/>
                  <a:pt x="9740" y="7857"/>
                </a:cubicBezTo>
                <a:cubicBezTo>
                  <a:pt x="10775" y="7166"/>
                  <a:pt x="11954" y="6630"/>
                  <a:pt x="13085" y="6047"/>
                </a:cubicBezTo>
                <a:cubicBezTo>
                  <a:pt x="13776" y="5690"/>
                  <a:pt x="14502" y="5356"/>
                  <a:pt x="15216" y="5035"/>
                </a:cubicBezTo>
                <a:cubicBezTo>
                  <a:pt x="15467" y="4916"/>
                  <a:pt x="15478" y="4749"/>
                  <a:pt x="15359" y="4511"/>
                </a:cubicBezTo>
                <a:cubicBezTo>
                  <a:pt x="14657" y="3154"/>
                  <a:pt x="13978" y="1773"/>
                  <a:pt x="13264" y="415"/>
                </a:cubicBezTo>
                <a:cubicBezTo>
                  <a:pt x="13134" y="183"/>
                  <a:pt x="12916" y="1"/>
                  <a:pt x="1263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3"/>
          <p:cNvSpPr/>
          <p:nvPr/>
        </p:nvSpPr>
        <p:spPr>
          <a:xfrm>
            <a:off x="8678945" y="1155801"/>
            <a:ext cx="628448" cy="622797"/>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3"/>
          <p:cNvSpPr/>
          <p:nvPr/>
        </p:nvSpPr>
        <p:spPr>
          <a:xfrm rot="4190915">
            <a:off x="6183751" y="3787052"/>
            <a:ext cx="692262" cy="993441"/>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
          <p:cNvSpPr/>
          <p:nvPr/>
        </p:nvSpPr>
        <p:spPr>
          <a:xfrm>
            <a:off x="7624320" y="3902026"/>
            <a:ext cx="628448" cy="622797"/>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3"/>
          <p:cNvSpPr/>
          <p:nvPr/>
        </p:nvSpPr>
        <p:spPr>
          <a:xfrm rot="4190915">
            <a:off x="8589889" y="3857077"/>
            <a:ext cx="692262" cy="993441"/>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3"/>
          <p:cNvSpPr/>
          <p:nvPr/>
        </p:nvSpPr>
        <p:spPr>
          <a:xfrm rot="-3188163">
            <a:off x="7522380" y="4520413"/>
            <a:ext cx="286923" cy="992088"/>
          </a:xfrm>
          <a:custGeom>
            <a:rect b="b" l="l" r="r" t="t"/>
            <a:pathLst>
              <a:path extrusionOk="0" h="20587" w="5954">
                <a:moveTo>
                  <a:pt x="1843" y="0"/>
                </a:moveTo>
                <a:cubicBezTo>
                  <a:pt x="1034" y="0"/>
                  <a:pt x="393" y="545"/>
                  <a:pt x="357" y="1370"/>
                </a:cubicBezTo>
                <a:cubicBezTo>
                  <a:pt x="298" y="2918"/>
                  <a:pt x="381" y="4489"/>
                  <a:pt x="262" y="6037"/>
                </a:cubicBezTo>
                <a:cubicBezTo>
                  <a:pt x="143" y="7787"/>
                  <a:pt x="595" y="9537"/>
                  <a:pt x="95" y="11264"/>
                </a:cubicBezTo>
                <a:cubicBezTo>
                  <a:pt x="0" y="11550"/>
                  <a:pt x="119" y="11895"/>
                  <a:pt x="167" y="12204"/>
                </a:cubicBezTo>
                <a:cubicBezTo>
                  <a:pt x="203" y="12466"/>
                  <a:pt x="286" y="12740"/>
                  <a:pt x="286" y="12990"/>
                </a:cubicBezTo>
                <a:cubicBezTo>
                  <a:pt x="274" y="13990"/>
                  <a:pt x="214" y="15002"/>
                  <a:pt x="203" y="16002"/>
                </a:cubicBezTo>
                <a:cubicBezTo>
                  <a:pt x="179" y="17312"/>
                  <a:pt x="214" y="18622"/>
                  <a:pt x="214" y="19931"/>
                </a:cubicBezTo>
                <a:cubicBezTo>
                  <a:pt x="214" y="20289"/>
                  <a:pt x="322" y="20551"/>
                  <a:pt x="750" y="20551"/>
                </a:cubicBezTo>
                <a:cubicBezTo>
                  <a:pt x="2179" y="20551"/>
                  <a:pt x="3620" y="20563"/>
                  <a:pt x="5048" y="20586"/>
                </a:cubicBezTo>
                <a:cubicBezTo>
                  <a:pt x="5572" y="20586"/>
                  <a:pt x="5691" y="20301"/>
                  <a:pt x="5691" y="19824"/>
                </a:cubicBezTo>
                <a:cubicBezTo>
                  <a:pt x="5679" y="18812"/>
                  <a:pt x="5715" y="17800"/>
                  <a:pt x="5715" y="16788"/>
                </a:cubicBezTo>
                <a:cubicBezTo>
                  <a:pt x="5703" y="14717"/>
                  <a:pt x="5632" y="12633"/>
                  <a:pt x="5656" y="10561"/>
                </a:cubicBezTo>
                <a:cubicBezTo>
                  <a:pt x="5691" y="8859"/>
                  <a:pt x="5810" y="7144"/>
                  <a:pt x="5929" y="4775"/>
                </a:cubicBezTo>
                <a:cubicBezTo>
                  <a:pt x="5929" y="4001"/>
                  <a:pt x="5941" y="2572"/>
                  <a:pt x="5953" y="1143"/>
                </a:cubicBezTo>
                <a:cubicBezTo>
                  <a:pt x="5953" y="417"/>
                  <a:pt x="5620" y="72"/>
                  <a:pt x="4882" y="60"/>
                </a:cubicBezTo>
                <a:cubicBezTo>
                  <a:pt x="3870" y="48"/>
                  <a:pt x="2881" y="12"/>
                  <a:pt x="1869" y="0"/>
                </a:cubicBezTo>
                <a:cubicBezTo>
                  <a:pt x="1861" y="0"/>
                  <a:pt x="1852" y="0"/>
                  <a:pt x="184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p:nvPr/>
        </p:nvSpPr>
        <p:spPr>
          <a:xfrm rot="9453015">
            <a:off x="1819799" y="2911570"/>
            <a:ext cx="1144605" cy="2293072"/>
          </a:xfrm>
          <a:custGeom>
            <a:rect b="b" l="l" r="r" t="t"/>
            <a:pathLst>
              <a:path extrusionOk="0" h="47210" w="23563">
                <a:moveTo>
                  <a:pt x="9067" y="1"/>
                </a:moveTo>
                <a:cubicBezTo>
                  <a:pt x="8951" y="1"/>
                  <a:pt x="8830" y="32"/>
                  <a:pt x="8704" y="97"/>
                </a:cubicBezTo>
                <a:cubicBezTo>
                  <a:pt x="7763" y="573"/>
                  <a:pt x="6775" y="1002"/>
                  <a:pt x="5942" y="1645"/>
                </a:cubicBezTo>
                <a:cubicBezTo>
                  <a:pt x="4013" y="3097"/>
                  <a:pt x="2632" y="5014"/>
                  <a:pt x="1548" y="7145"/>
                </a:cubicBezTo>
                <a:cubicBezTo>
                  <a:pt x="1310" y="7598"/>
                  <a:pt x="1381" y="8229"/>
                  <a:pt x="1084" y="8622"/>
                </a:cubicBezTo>
                <a:cubicBezTo>
                  <a:pt x="596" y="9288"/>
                  <a:pt x="429" y="9979"/>
                  <a:pt x="465" y="10765"/>
                </a:cubicBezTo>
                <a:cubicBezTo>
                  <a:pt x="477" y="10955"/>
                  <a:pt x="262" y="11146"/>
                  <a:pt x="250" y="11360"/>
                </a:cubicBezTo>
                <a:cubicBezTo>
                  <a:pt x="143" y="12265"/>
                  <a:pt x="72" y="13170"/>
                  <a:pt x="0" y="14099"/>
                </a:cubicBezTo>
                <a:cubicBezTo>
                  <a:pt x="0" y="14122"/>
                  <a:pt x="131" y="14158"/>
                  <a:pt x="179" y="14206"/>
                </a:cubicBezTo>
                <a:cubicBezTo>
                  <a:pt x="893" y="14992"/>
                  <a:pt x="905" y="15075"/>
                  <a:pt x="286" y="15968"/>
                </a:cubicBezTo>
                <a:cubicBezTo>
                  <a:pt x="465" y="16015"/>
                  <a:pt x="619" y="16051"/>
                  <a:pt x="703" y="16063"/>
                </a:cubicBezTo>
                <a:cubicBezTo>
                  <a:pt x="643" y="16313"/>
                  <a:pt x="524" y="16539"/>
                  <a:pt x="560" y="16706"/>
                </a:cubicBezTo>
                <a:cubicBezTo>
                  <a:pt x="762" y="17361"/>
                  <a:pt x="1024" y="17992"/>
                  <a:pt x="1262" y="18647"/>
                </a:cubicBezTo>
                <a:cubicBezTo>
                  <a:pt x="1751" y="19956"/>
                  <a:pt x="2513" y="21111"/>
                  <a:pt x="3406" y="22159"/>
                </a:cubicBezTo>
                <a:cubicBezTo>
                  <a:pt x="4537" y="23504"/>
                  <a:pt x="5561" y="24933"/>
                  <a:pt x="6692" y="26267"/>
                </a:cubicBezTo>
                <a:cubicBezTo>
                  <a:pt x="8239" y="28100"/>
                  <a:pt x="9835" y="29886"/>
                  <a:pt x="11430" y="31660"/>
                </a:cubicBezTo>
                <a:cubicBezTo>
                  <a:pt x="11728" y="32006"/>
                  <a:pt x="12157" y="32220"/>
                  <a:pt x="12704" y="32637"/>
                </a:cubicBezTo>
                <a:cubicBezTo>
                  <a:pt x="12764" y="32791"/>
                  <a:pt x="12847" y="33018"/>
                  <a:pt x="12931" y="33268"/>
                </a:cubicBezTo>
                <a:cubicBezTo>
                  <a:pt x="13026" y="33518"/>
                  <a:pt x="13145" y="33815"/>
                  <a:pt x="13252" y="34101"/>
                </a:cubicBezTo>
                <a:cubicBezTo>
                  <a:pt x="13276" y="34089"/>
                  <a:pt x="13300" y="34065"/>
                  <a:pt x="13335" y="34065"/>
                </a:cubicBezTo>
                <a:cubicBezTo>
                  <a:pt x="13764" y="35018"/>
                  <a:pt x="14407" y="36649"/>
                  <a:pt x="14407" y="38054"/>
                </a:cubicBezTo>
                <a:cubicBezTo>
                  <a:pt x="14407" y="38328"/>
                  <a:pt x="14407" y="38590"/>
                  <a:pt x="14395" y="38864"/>
                </a:cubicBezTo>
                <a:cubicBezTo>
                  <a:pt x="14347" y="39423"/>
                  <a:pt x="13847" y="39947"/>
                  <a:pt x="13645" y="40530"/>
                </a:cubicBezTo>
                <a:cubicBezTo>
                  <a:pt x="13562" y="40792"/>
                  <a:pt x="13621" y="41233"/>
                  <a:pt x="13776" y="41435"/>
                </a:cubicBezTo>
                <a:cubicBezTo>
                  <a:pt x="14490" y="42328"/>
                  <a:pt x="15252" y="43174"/>
                  <a:pt x="16026" y="44007"/>
                </a:cubicBezTo>
                <a:cubicBezTo>
                  <a:pt x="17026" y="45102"/>
                  <a:pt x="18038" y="46174"/>
                  <a:pt x="18991" y="47210"/>
                </a:cubicBezTo>
                <a:cubicBezTo>
                  <a:pt x="21860" y="45543"/>
                  <a:pt x="23563" y="40614"/>
                  <a:pt x="23218" y="37518"/>
                </a:cubicBezTo>
                <a:cubicBezTo>
                  <a:pt x="23218" y="37518"/>
                  <a:pt x="23479" y="34744"/>
                  <a:pt x="21860" y="32422"/>
                </a:cubicBezTo>
                <a:cubicBezTo>
                  <a:pt x="21217" y="31113"/>
                  <a:pt x="20598" y="29803"/>
                  <a:pt x="19491" y="28791"/>
                </a:cubicBezTo>
                <a:cubicBezTo>
                  <a:pt x="18955" y="28291"/>
                  <a:pt x="18574" y="27719"/>
                  <a:pt x="18122" y="27160"/>
                </a:cubicBezTo>
                <a:cubicBezTo>
                  <a:pt x="16800" y="25576"/>
                  <a:pt x="15383" y="24028"/>
                  <a:pt x="14002" y="22481"/>
                </a:cubicBezTo>
                <a:cubicBezTo>
                  <a:pt x="12490" y="20778"/>
                  <a:pt x="10918" y="19123"/>
                  <a:pt x="9466" y="17385"/>
                </a:cubicBezTo>
                <a:cubicBezTo>
                  <a:pt x="8835" y="16646"/>
                  <a:pt x="8323" y="15789"/>
                  <a:pt x="8299" y="14753"/>
                </a:cubicBezTo>
                <a:cubicBezTo>
                  <a:pt x="8287" y="14230"/>
                  <a:pt x="8382" y="13622"/>
                  <a:pt x="8144" y="13217"/>
                </a:cubicBezTo>
                <a:cubicBezTo>
                  <a:pt x="7882" y="12801"/>
                  <a:pt x="8001" y="12598"/>
                  <a:pt x="8144" y="12253"/>
                </a:cubicBezTo>
                <a:cubicBezTo>
                  <a:pt x="8525" y="11289"/>
                  <a:pt x="9049" y="10336"/>
                  <a:pt x="9180" y="9336"/>
                </a:cubicBezTo>
                <a:cubicBezTo>
                  <a:pt x="9287" y="8491"/>
                  <a:pt x="9692" y="8014"/>
                  <a:pt x="10264" y="7562"/>
                </a:cubicBezTo>
                <a:cubicBezTo>
                  <a:pt x="10490" y="7383"/>
                  <a:pt x="10847" y="7383"/>
                  <a:pt x="11061" y="7205"/>
                </a:cubicBezTo>
                <a:cubicBezTo>
                  <a:pt x="11573" y="6776"/>
                  <a:pt x="12014" y="6240"/>
                  <a:pt x="12526" y="5824"/>
                </a:cubicBezTo>
                <a:cubicBezTo>
                  <a:pt x="13157" y="5336"/>
                  <a:pt x="13228" y="5157"/>
                  <a:pt x="12752" y="4526"/>
                </a:cubicBezTo>
                <a:cubicBezTo>
                  <a:pt x="11752" y="3169"/>
                  <a:pt x="10740" y="1823"/>
                  <a:pt x="9775" y="454"/>
                </a:cubicBezTo>
                <a:cubicBezTo>
                  <a:pt x="9568" y="164"/>
                  <a:pt x="9332" y="1"/>
                  <a:pt x="906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3"/>
          <p:cNvSpPr/>
          <p:nvPr/>
        </p:nvSpPr>
        <p:spPr>
          <a:xfrm rot="10800000">
            <a:off x="1311006" y="4517135"/>
            <a:ext cx="919926" cy="911685"/>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3"/>
          <p:cNvSpPr/>
          <p:nvPr/>
        </p:nvSpPr>
        <p:spPr>
          <a:xfrm rot="3723242">
            <a:off x="584818" y="4011540"/>
            <a:ext cx="692239" cy="993471"/>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3"/>
          <p:cNvSpPr/>
          <p:nvPr/>
        </p:nvSpPr>
        <p:spPr>
          <a:xfrm rot="7243057">
            <a:off x="1044189" y="1807347"/>
            <a:ext cx="344441" cy="529441"/>
          </a:xfrm>
          <a:custGeom>
            <a:rect b="b" l="l" r="r" t="t"/>
            <a:pathLst>
              <a:path extrusionOk="0" h="18230" w="11860">
                <a:moveTo>
                  <a:pt x="3025" y="1"/>
                </a:moveTo>
                <a:cubicBezTo>
                  <a:pt x="2834" y="1"/>
                  <a:pt x="2489" y="72"/>
                  <a:pt x="2453" y="191"/>
                </a:cubicBezTo>
                <a:cubicBezTo>
                  <a:pt x="2344" y="491"/>
                  <a:pt x="2240" y="594"/>
                  <a:pt x="2120" y="594"/>
                </a:cubicBezTo>
                <a:cubicBezTo>
                  <a:pt x="1979" y="594"/>
                  <a:pt x="1815" y="451"/>
                  <a:pt x="1596" y="322"/>
                </a:cubicBezTo>
                <a:cubicBezTo>
                  <a:pt x="1478" y="252"/>
                  <a:pt x="1318" y="226"/>
                  <a:pt x="1147" y="226"/>
                </a:cubicBezTo>
                <a:cubicBezTo>
                  <a:pt x="939" y="226"/>
                  <a:pt x="714" y="264"/>
                  <a:pt x="525" y="310"/>
                </a:cubicBezTo>
                <a:cubicBezTo>
                  <a:pt x="346" y="358"/>
                  <a:pt x="132" y="679"/>
                  <a:pt x="132" y="894"/>
                </a:cubicBezTo>
                <a:cubicBezTo>
                  <a:pt x="108" y="2822"/>
                  <a:pt x="132" y="4751"/>
                  <a:pt x="132" y="6680"/>
                </a:cubicBezTo>
                <a:cubicBezTo>
                  <a:pt x="132" y="8478"/>
                  <a:pt x="120" y="10299"/>
                  <a:pt x="96" y="12097"/>
                </a:cubicBezTo>
                <a:cubicBezTo>
                  <a:pt x="72" y="13824"/>
                  <a:pt x="1" y="15550"/>
                  <a:pt x="13" y="17288"/>
                </a:cubicBezTo>
                <a:cubicBezTo>
                  <a:pt x="13" y="17931"/>
                  <a:pt x="448" y="18229"/>
                  <a:pt x="1071" y="18229"/>
                </a:cubicBezTo>
                <a:cubicBezTo>
                  <a:pt x="1083" y="18229"/>
                  <a:pt x="1096" y="18229"/>
                  <a:pt x="1108" y="18229"/>
                </a:cubicBezTo>
                <a:cubicBezTo>
                  <a:pt x="1680" y="18193"/>
                  <a:pt x="2275" y="18217"/>
                  <a:pt x="2263" y="17384"/>
                </a:cubicBezTo>
                <a:cubicBezTo>
                  <a:pt x="2263" y="17348"/>
                  <a:pt x="2334" y="17324"/>
                  <a:pt x="2418" y="17241"/>
                </a:cubicBezTo>
                <a:cubicBezTo>
                  <a:pt x="2573" y="17324"/>
                  <a:pt x="2775" y="17396"/>
                  <a:pt x="2977" y="17491"/>
                </a:cubicBezTo>
                <a:cubicBezTo>
                  <a:pt x="2870" y="17741"/>
                  <a:pt x="2799" y="17931"/>
                  <a:pt x="2680" y="18193"/>
                </a:cubicBezTo>
                <a:cubicBezTo>
                  <a:pt x="3577" y="18193"/>
                  <a:pt x="4436" y="18204"/>
                  <a:pt x="5281" y="18204"/>
                </a:cubicBezTo>
                <a:cubicBezTo>
                  <a:pt x="5703" y="18204"/>
                  <a:pt x="6121" y="18201"/>
                  <a:pt x="6537" y="18193"/>
                </a:cubicBezTo>
                <a:cubicBezTo>
                  <a:pt x="7859" y="18181"/>
                  <a:pt x="9180" y="18134"/>
                  <a:pt x="10514" y="18062"/>
                </a:cubicBezTo>
                <a:cubicBezTo>
                  <a:pt x="10728" y="18050"/>
                  <a:pt x="11074" y="17872"/>
                  <a:pt x="11121" y="17693"/>
                </a:cubicBezTo>
                <a:cubicBezTo>
                  <a:pt x="11240" y="17265"/>
                  <a:pt x="11240" y="16788"/>
                  <a:pt x="11288" y="16324"/>
                </a:cubicBezTo>
                <a:cubicBezTo>
                  <a:pt x="11859" y="15193"/>
                  <a:pt x="11371" y="13990"/>
                  <a:pt x="11324" y="12859"/>
                </a:cubicBezTo>
                <a:cubicBezTo>
                  <a:pt x="11288" y="11728"/>
                  <a:pt x="11502" y="10550"/>
                  <a:pt x="11133" y="9597"/>
                </a:cubicBezTo>
                <a:cubicBezTo>
                  <a:pt x="11252" y="8918"/>
                  <a:pt x="11407" y="8347"/>
                  <a:pt x="11431" y="7763"/>
                </a:cubicBezTo>
                <a:cubicBezTo>
                  <a:pt x="11466" y="6906"/>
                  <a:pt x="11371" y="6061"/>
                  <a:pt x="11383" y="5192"/>
                </a:cubicBezTo>
                <a:cubicBezTo>
                  <a:pt x="11407" y="3977"/>
                  <a:pt x="11478" y="2739"/>
                  <a:pt x="11466" y="1513"/>
                </a:cubicBezTo>
                <a:cubicBezTo>
                  <a:pt x="11443" y="608"/>
                  <a:pt x="11074" y="143"/>
                  <a:pt x="10454" y="132"/>
                </a:cubicBezTo>
                <a:cubicBezTo>
                  <a:pt x="7978" y="72"/>
                  <a:pt x="5490" y="24"/>
                  <a:pt x="302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3"/>
          <p:cNvSpPr/>
          <p:nvPr/>
        </p:nvSpPr>
        <p:spPr>
          <a:xfrm rot="7224050">
            <a:off x="72343" y="2108852"/>
            <a:ext cx="896385" cy="1478725"/>
          </a:xfrm>
          <a:custGeom>
            <a:rect b="b" l="l" r="r" t="t"/>
            <a:pathLst>
              <a:path extrusionOk="0" h="25535" w="15479">
                <a:moveTo>
                  <a:pt x="12634" y="1"/>
                </a:moveTo>
                <a:cubicBezTo>
                  <a:pt x="12555" y="1"/>
                  <a:pt x="12471" y="15"/>
                  <a:pt x="12383" y="46"/>
                </a:cubicBezTo>
                <a:lnTo>
                  <a:pt x="10871" y="582"/>
                </a:lnTo>
                <a:cubicBezTo>
                  <a:pt x="10180" y="820"/>
                  <a:pt x="9454" y="975"/>
                  <a:pt x="8799" y="1284"/>
                </a:cubicBezTo>
                <a:cubicBezTo>
                  <a:pt x="6846" y="2237"/>
                  <a:pt x="5191" y="3570"/>
                  <a:pt x="3846" y="5261"/>
                </a:cubicBezTo>
                <a:cubicBezTo>
                  <a:pt x="3215" y="6047"/>
                  <a:pt x="2751" y="6964"/>
                  <a:pt x="2239" y="7845"/>
                </a:cubicBezTo>
                <a:cubicBezTo>
                  <a:pt x="1905" y="8416"/>
                  <a:pt x="1596" y="8988"/>
                  <a:pt x="1298" y="9571"/>
                </a:cubicBezTo>
                <a:cubicBezTo>
                  <a:pt x="1215" y="9738"/>
                  <a:pt x="1274" y="9964"/>
                  <a:pt x="1215" y="10119"/>
                </a:cubicBezTo>
                <a:cubicBezTo>
                  <a:pt x="1143" y="10333"/>
                  <a:pt x="917" y="10512"/>
                  <a:pt x="881" y="10714"/>
                </a:cubicBezTo>
                <a:cubicBezTo>
                  <a:pt x="715" y="11583"/>
                  <a:pt x="536" y="12464"/>
                  <a:pt x="465" y="13333"/>
                </a:cubicBezTo>
                <a:cubicBezTo>
                  <a:pt x="429" y="13810"/>
                  <a:pt x="238" y="14346"/>
                  <a:pt x="655" y="14798"/>
                </a:cubicBezTo>
                <a:cubicBezTo>
                  <a:pt x="703" y="14822"/>
                  <a:pt x="655" y="14941"/>
                  <a:pt x="643" y="15024"/>
                </a:cubicBezTo>
                <a:cubicBezTo>
                  <a:pt x="596" y="15393"/>
                  <a:pt x="536" y="15762"/>
                  <a:pt x="500" y="16131"/>
                </a:cubicBezTo>
                <a:cubicBezTo>
                  <a:pt x="441" y="16774"/>
                  <a:pt x="357" y="17429"/>
                  <a:pt x="381" y="18072"/>
                </a:cubicBezTo>
                <a:cubicBezTo>
                  <a:pt x="405" y="18608"/>
                  <a:pt x="0" y="19322"/>
                  <a:pt x="881" y="19632"/>
                </a:cubicBezTo>
                <a:cubicBezTo>
                  <a:pt x="715" y="19751"/>
                  <a:pt x="560" y="19858"/>
                  <a:pt x="417" y="19965"/>
                </a:cubicBezTo>
                <a:cubicBezTo>
                  <a:pt x="524" y="20120"/>
                  <a:pt x="619" y="20275"/>
                  <a:pt x="703" y="20394"/>
                </a:cubicBezTo>
                <a:cubicBezTo>
                  <a:pt x="357" y="20918"/>
                  <a:pt x="619" y="21370"/>
                  <a:pt x="727" y="21846"/>
                </a:cubicBezTo>
                <a:cubicBezTo>
                  <a:pt x="774" y="22049"/>
                  <a:pt x="822" y="22239"/>
                  <a:pt x="893" y="22525"/>
                </a:cubicBezTo>
                <a:cubicBezTo>
                  <a:pt x="619" y="22418"/>
                  <a:pt x="524" y="22370"/>
                  <a:pt x="405" y="22323"/>
                </a:cubicBezTo>
                <a:lnTo>
                  <a:pt x="405" y="23728"/>
                </a:lnTo>
                <a:cubicBezTo>
                  <a:pt x="459" y="23718"/>
                  <a:pt x="505" y="23713"/>
                  <a:pt x="544" y="23713"/>
                </a:cubicBezTo>
                <a:cubicBezTo>
                  <a:pt x="883" y="23713"/>
                  <a:pt x="747" y="24050"/>
                  <a:pt x="822" y="24263"/>
                </a:cubicBezTo>
                <a:cubicBezTo>
                  <a:pt x="879" y="24448"/>
                  <a:pt x="915" y="24621"/>
                  <a:pt x="636" y="24621"/>
                </a:cubicBezTo>
                <a:cubicBezTo>
                  <a:pt x="627" y="24621"/>
                  <a:pt x="617" y="24621"/>
                  <a:pt x="608" y="24621"/>
                </a:cubicBezTo>
                <a:cubicBezTo>
                  <a:pt x="596" y="24621"/>
                  <a:pt x="500" y="24859"/>
                  <a:pt x="536" y="24883"/>
                </a:cubicBezTo>
                <a:cubicBezTo>
                  <a:pt x="794" y="25140"/>
                  <a:pt x="913" y="25514"/>
                  <a:pt x="1417" y="25514"/>
                </a:cubicBezTo>
                <a:cubicBezTo>
                  <a:pt x="1425" y="25514"/>
                  <a:pt x="1433" y="25514"/>
                  <a:pt x="1441" y="25514"/>
                </a:cubicBezTo>
                <a:cubicBezTo>
                  <a:pt x="1830" y="25498"/>
                  <a:pt x="2219" y="25493"/>
                  <a:pt x="2606" y="25493"/>
                </a:cubicBezTo>
                <a:cubicBezTo>
                  <a:pt x="3427" y="25493"/>
                  <a:pt x="4244" y="25517"/>
                  <a:pt x="5060" y="25525"/>
                </a:cubicBezTo>
                <a:cubicBezTo>
                  <a:pt x="5193" y="25528"/>
                  <a:pt x="5328" y="25535"/>
                  <a:pt x="5459" y="25535"/>
                </a:cubicBezTo>
                <a:cubicBezTo>
                  <a:pt x="5927" y="25535"/>
                  <a:pt x="6352" y="25450"/>
                  <a:pt x="6501" y="24799"/>
                </a:cubicBezTo>
                <a:cubicBezTo>
                  <a:pt x="6513" y="24740"/>
                  <a:pt x="6680" y="24704"/>
                  <a:pt x="6680" y="24704"/>
                </a:cubicBezTo>
                <a:cubicBezTo>
                  <a:pt x="6561" y="24406"/>
                  <a:pt x="6442" y="24168"/>
                  <a:pt x="6418" y="23930"/>
                </a:cubicBezTo>
                <a:cubicBezTo>
                  <a:pt x="6406" y="23859"/>
                  <a:pt x="6668" y="23751"/>
                  <a:pt x="6680" y="23740"/>
                </a:cubicBezTo>
                <a:cubicBezTo>
                  <a:pt x="6501" y="23382"/>
                  <a:pt x="6311" y="23025"/>
                  <a:pt x="6108" y="22608"/>
                </a:cubicBezTo>
                <a:cubicBezTo>
                  <a:pt x="6370" y="22561"/>
                  <a:pt x="6501" y="22537"/>
                  <a:pt x="6680" y="22501"/>
                </a:cubicBezTo>
                <a:lnTo>
                  <a:pt x="6680" y="22501"/>
                </a:lnTo>
                <a:cubicBezTo>
                  <a:pt x="6608" y="22656"/>
                  <a:pt x="6573" y="22763"/>
                  <a:pt x="6537" y="22847"/>
                </a:cubicBezTo>
                <a:cubicBezTo>
                  <a:pt x="6573" y="22882"/>
                  <a:pt x="6620" y="22894"/>
                  <a:pt x="6668" y="22906"/>
                </a:cubicBezTo>
                <a:cubicBezTo>
                  <a:pt x="6775" y="22644"/>
                  <a:pt x="6870" y="22382"/>
                  <a:pt x="6965" y="22144"/>
                </a:cubicBezTo>
                <a:cubicBezTo>
                  <a:pt x="6739" y="22001"/>
                  <a:pt x="6561" y="21870"/>
                  <a:pt x="6382" y="21751"/>
                </a:cubicBezTo>
                <a:cubicBezTo>
                  <a:pt x="6418" y="21715"/>
                  <a:pt x="6430" y="21668"/>
                  <a:pt x="6453" y="21644"/>
                </a:cubicBezTo>
                <a:cubicBezTo>
                  <a:pt x="6620" y="21656"/>
                  <a:pt x="6775" y="21692"/>
                  <a:pt x="6918" y="21704"/>
                </a:cubicBezTo>
                <a:cubicBezTo>
                  <a:pt x="7144" y="20930"/>
                  <a:pt x="7073" y="20739"/>
                  <a:pt x="6525" y="20537"/>
                </a:cubicBezTo>
                <a:lnTo>
                  <a:pt x="6656" y="20406"/>
                </a:lnTo>
                <a:cubicBezTo>
                  <a:pt x="6573" y="20084"/>
                  <a:pt x="6513" y="19822"/>
                  <a:pt x="6489" y="19691"/>
                </a:cubicBezTo>
                <a:cubicBezTo>
                  <a:pt x="6739" y="19513"/>
                  <a:pt x="7013" y="19429"/>
                  <a:pt x="7073" y="19263"/>
                </a:cubicBezTo>
                <a:cubicBezTo>
                  <a:pt x="7204" y="18918"/>
                  <a:pt x="7168" y="18548"/>
                  <a:pt x="6692" y="18370"/>
                </a:cubicBezTo>
                <a:cubicBezTo>
                  <a:pt x="6858" y="18298"/>
                  <a:pt x="6965" y="18263"/>
                  <a:pt x="7144" y="18191"/>
                </a:cubicBezTo>
                <a:cubicBezTo>
                  <a:pt x="6894" y="18084"/>
                  <a:pt x="6715" y="18013"/>
                  <a:pt x="6418" y="17882"/>
                </a:cubicBezTo>
                <a:cubicBezTo>
                  <a:pt x="7335" y="17739"/>
                  <a:pt x="7144" y="17143"/>
                  <a:pt x="7025" y="16715"/>
                </a:cubicBezTo>
                <a:cubicBezTo>
                  <a:pt x="6918" y="16298"/>
                  <a:pt x="6596" y="15941"/>
                  <a:pt x="6334" y="15512"/>
                </a:cubicBezTo>
                <a:lnTo>
                  <a:pt x="6334" y="15512"/>
                </a:lnTo>
                <a:cubicBezTo>
                  <a:pt x="6632" y="15679"/>
                  <a:pt x="6906" y="15822"/>
                  <a:pt x="7192" y="15989"/>
                </a:cubicBezTo>
                <a:cubicBezTo>
                  <a:pt x="7204" y="15977"/>
                  <a:pt x="7227" y="15953"/>
                  <a:pt x="7251" y="15941"/>
                </a:cubicBezTo>
                <a:cubicBezTo>
                  <a:pt x="7096" y="15774"/>
                  <a:pt x="6965" y="15619"/>
                  <a:pt x="6894" y="15512"/>
                </a:cubicBezTo>
                <a:cubicBezTo>
                  <a:pt x="6977" y="15286"/>
                  <a:pt x="7108" y="15096"/>
                  <a:pt x="7085" y="14917"/>
                </a:cubicBezTo>
                <a:cubicBezTo>
                  <a:pt x="7120" y="14465"/>
                  <a:pt x="6930" y="14036"/>
                  <a:pt x="7168" y="13595"/>
                </a:cubicBezTo>
                <a:cubicBezTo>
                  <a:pt x="7239" y="13500"/>
                  <a:pt x="7096" y="13310"/>
                  <a:pt x="7037" y="13155"/>
                </a:cubicBezTo>
                <a:cubicBezTo>
                  <a:pt x="7001" y="13060"/>
                  <a:pt x="6882" y="12917"/>
                  <a:pt x="6906" y="12833"/>
                </a:cubicBezTo>
                <a:cubicBezTo>
                  <a:pt x="7037" y="12441"/>
                  <a:pt x="7192" y="12060"/>
                  <a:pt x="7382" y="11690"/>
                </a:cubicBezTo>
                <a:cubicBezTo>
                  <a:pt x="7763" y="10940"/>
                  <a:pt x="8239" y="10226"/>
                  <a:pt x="8561" y="9452"/>
                </a:cubicBezTo>
                <a:cubicBezTo>
                  <a:pt x="8823" y="8797"/>
                  <a:pt x="9216" y="8202"/>
                  <a:pt x="9740" y="7857"/>
                </a:cubicBezTo>
                <a:cubicBezTo>
                  <a:pt x="10775" y="7166"/>
                  <a:pt x="11954" y="6630"/>
                  <a:pt x="13085" y="6047"/>
                </a:cubicBezTo>
                <a:cubicBezTo>
                  <a:pt x="13776" y="5690"/>
                  <a:pt x="14502" y="5356"/>
                  <a:pt x="15216" y="5035"/>
                </a:cubicBezTo>
                <a:cubicBezTo>
                  <a:pt x="15467" y="4916"/>
                  <a:pt x="15478" y="4749"/>
                  <a:pt x="15359" y="4511"/>
                </a:cubicBezTo>
                <a:cubicBezTo>
                  <a:pt x="14657" y="3154"/>
                  <a:pt x="13978" y="1773"/>
                  <a:pt x="13264" y="415"/>
                </a:cubicBezTo>
                <a:cubicBezTo>
                  <a:pt x="13134" y="183"/>
                  <a:pt x="12916" y="1"/>
                  <a:pt x="1263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3"/>
          <p:cNvSpPr/>
          <p:nvPr/>
        </p:nvSpPr>
        <p:spPr>
          <a:xfrm rot="10800000">
            <a:off x="-257761" y="3479670"/>
            <a:ext cx="628448" cy="622797"/>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3"/>
          <p:cNvSpPr/>
          <p:nvPr/>
        </p:nvSpPr>
        <p:spPr>
          <a:xfrm rot="-6609085">
            <a:off x="2173619" y="477774"/>
            <a:ext cx="692262" cy="993441"/>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3"/>
          <p:cNvSpPr/>
          <p:nvPr/>
        </p:nvSpPr>
        <p:spPr>
          <a:xfrm rot="10800000">
            <a:off x="796864" y="733445"/>
            <a:ext cx="628448" cy="622797"/>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3"/>
          <p:cNvSpPr/>
          <p:nvPr/>
        </p:nvSpPr>
        <p:spPr>
          <a:xfrm rot="-6609085">
            <a:off x="-232519" y="407749"/>
            <a:ext cx="692262" cy="993441"/>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3"/>
          <p:cNvSpPr/>
          <p:nvPr/>
        </p:nvSpPr>
        <p:spPr>
          <a:xfrm rot="7611850">
            <a:off x="1214265" y="-306354"/>
            <a:ext cx="417233" cy="992088"/>
          </a:xfrm>
          <a:custGeom>
            <a:rect b="b" l="l" r="r" t="t"/>
            <a:pathLst>
              <a:path extrusionOk="0" h="20587" w="5954">
                <a:moveTo>
                  <a:pt x="1843" y="0"/>
                </a:moveTo>
                <a:cubicBezTo>
                  <a:pt x="1034" y="0"/>
                  <a:pt x="393" y="545"/>
                  <a:pt x="357" y="1370"/>
                </a:cubicBezTo>
                <a:cubicBezTo>
                  <a:pt x="298" y="2918"/>
                  <a:pt x="381" y="4489"/>
                  <a:pt x="262" y="6037"/>
                </a:cubicBezTo>
                <a:cubicBezTo>
                  <a:pt x="143" y="7787"/>
                  <a:pt x="595" y="9537"/>
                  <a:pt x="95" y="11264"/>
                </a:cubicBezTo>
                <a:cubicBezTo>
                  <a:pt x="0" y="11550"/>
                  <a:pt x="119" y="11895"/>
                  <a:pt x="167" y="12204"/>
                </a:cubicBezTo>
                <a:cubicBezTo>
                  <a:pt x="203" y="12466"/>
                  <a:pt x="286" y="12740"/>
                  <a:pt x="286" y="12990"/>
                </a:cubicBezTo>
                <a:cubicBezTo>
                  <a:pt x="274" y="13990"/>
                  <a:pt x="214" y="15002"/>
                  <a:pt x="203" y="16002"/>
                </a:cubicBezTo>
                <a:cubicBezTo>
                  <a:pt x="179" y="17312"/>
                  <a:pt x="214" y="18622"/>
                  <a:pt x="214" y="19931"/>
                </a:cubicBezTo>
                <a:cubicBezTo>
                  <a:pt x="214" y="20289"/>
                  <a:pt x="322" y="20551"/>
                  <a:pt x="750" y="20551"/>
                </a:cubicBezTo>
                <a:cubicBezTo>
                  <a:pt x="2179" y="20551"/>
                  <a:pt x="3620" y="20563"/>
                  <a:pt x="5048" y="20586"/>
                </a:cubicBezTo>
                <a:cubicBezTo>
                  <a:pt x="5572" y="20586"/>
                  <a:pt x="5691" y="20301"/>
                  <a:pt x="5691" y="19824"/>
                </a:cubicBezTo>
                <a:cubicBezTo>
                  <a:pt x="5679" y="18812"/>
                  <a:pt x="5715" y="17800"/>
                  <a:pt x="5715" y="16788"/>
                </a:cubicBezTo>
                <a:cubicBezTo>
                  <a:pt x="5703" y="14717"/>
                  <a:pt x="5632" y="12633"/>
                  <a:pt x="5656" y="10561"/>
                </a:cubicBezTo>
                <a:cubicBezTo>
                  <a:pt x="5691" y="8859"/>
                  <a:pt x="5810" y="7144"/>
                  <a:pt x="5929" y="4775"/>
                </a:cubicBezTo>
                <a:cubicBezTo>
                  <a:pt x="5929" y="4001"/>
                  <a:pt x="5941" y="2572"/>
                  <a:pt x="5953" y="1143"/>
                </a:cubicBezTo>
                <a:cubicBezTo>
                  <a:pt x="5953" y="417"/>
                  <a:pt x="5620" y="72"/>
                  <a:pt x="4882" y="60"/>
                </a:cubicBezTo>
                <a:cubicBezTo>
                  <a:pt x="3870" y="48"/>
                  <a:pt x="2881" y="12"/>
                  <a:pt x="1869" y="0"/>
                </a:cubicBezTo>
                <a:cubicBezTo>
                  <a:pt x="1861" y="0"/>
                  <a:pt x="1852" y="0"/>
                  <a:pt x="1843"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3"/>
          <p:cNvSpPr txBox="1"/>
          <p:nvPr>
            <p:ph type="title"/>
          </p:nvPr>
        </p:nvSpPr>
        <p:spPr>
          <a:xfrm>
            <a:off x="2866950" y="2523319"/>
            <a:ext cx="34101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6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34" name="Google Shape;34;p3"/>
          <p:cNvSpPr txBox="1"/>
          <p:nvPr>
            <p:ph hasCustomPrompt="1" idx="2" type="title"/>
          </p:nvPr>
        </p:nvSpPr>
        <p:spPr>
          <a:xfrm>
            <a:off x="3952500" y="1328321"/>
            <a:ext cx="1239000" cy="7560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4700"/>
              <a:buNone/>
              <a:defRPr sz="6000">
                <a:solidFill>
                  <a:schemeClr val="lt1"/>
                </a:solidFill>
              </a:defRPr>
            </a:lvl1pPr>
            <a:lvl2pPr lvl="1" rtl="0" algn="r">
              <a:spcBef>
                <a:spcPts val="0"/>
              </a:spcBef>
              <a:spcAft>
                <a:spcPts val="0"/>
              </a:spcAft>
              <a:buSzPts val="4700"/>
              <a:buFont typeface="Libre Baskerville"/>
              <a:buNone/>
              <a:defRPr sz="4700">
                <a:latin typeface="Libre Baskerville"/>
                <a:ea typeface="Libre Baskerville"/>
                <a:cs typeface="Libre Baskerville"/>
                <a:sym typeface="Libre Baskerville"/>
              </a:defRPr>
            </a:lvl2pPr>
            <a:lvl3pPr lvl="2" rtl="0" algn="r">
              <a:spcBef>
                <a:spcPts val="0"/>
              </a:spcBef>
              <a:spcAft>
                <a:spcPts val="0"/>
              </a:spcAft>
              <a:buSzPts val="4700"/>
              <a:buFont typeface="Libre Baskerville"/>
              <a:buNone/>
              <a:defRPr sz="4700">
                <a:latin typeface="Libre Baskerville"/>
                <a:ea typeface="Libre Baskerville"/>
                <a:cs typeface="Libre Baskerville"/>
                <a:sym typeface="Libre Baskerville"/>
              </a:defRPr>
            </a:lvl3pPr>
            <a:lvl4pPr lvl="3" rtl="0" algn="r">
              <a:spcBef>
                <a:spcPts val="0"/>
              </a:spcBef>
              <a:spcAft>
                <a:spcPts val="0"/>
              </a:spcAft>
              <a:buSzPts val="4700"/>
              <a:buFont typeface="Libre Baskerville"/>
              <a:buNone/>
              <a:defRPr sz="4700">
                <a:latin typeface="Libre Baskerville"/>
                <a:ea typeface="Libre Baskerville"/>
                <a:cs typeface="Libre Baskerville"/>
                <a:sym typeface="Libre Baskerville"/>
              </a:defRPr>
            </a:lvl4pPr>
            <a:lvl5pPr lvl="4" rtl="0" algn="r">
              <a:spcBef>
                <a:spcPts val="0"/>
              </a:spcBef>
              <a:spcAft>
                <a:spcPts val="0"/>
              </a:spcAft>
              <a:buSzPts val="4700"/>
              <a:buFont typeface="Libre Baskerville"/>
              <a:buNone/>
              <a:defRPr sz="4700">
                <a:latin typeface="Libre Baskerville"/>
                <a:ea typeface="Libre Baskerville"/>
                <a:cs typeface="Libre Baskerville"/>
                <a:sym typeface="Libre Baskerville"/>
              </a:defRPr>
            </a:lvl5pPr>
            <a:lvl6pPr lvl="5" rtl="0" algn="r">
              <a:spcBef>
                <a:spcPts val="0"/>
              </a:spcBef>
              <a:spcAft>
                <a:spcPts val="0"/>
              </a:spcAft>
              <a:buSzPts val="4700"/>
              <a:buFont typeface="Libre Baskerville"/>
              <a:buNone/>
              <a:defRPr sz="4700">
                <a:latin typeface="Libre Baskerville"/>
                <a:ea typeface="Libre Baskerville"/>
                <a:cs typeface="Libre Baskerville"/>
                <a:sym typeface="Libre Baskerville"/>
              </a:defRPr>
            </a:lvl6pPr>
            <a:lvl7pPr lvl="6" rtl="0" algn="r">
              <a:spcBef>
                <a:spcPts val="0"/>
              </a:spcBef>
              <a:spcAft>
                <a:spcPts val="0"/>
              </a:spcAft>
              <a:buSzPts val="4700"/>
              <a:buFont typeface="Libre Baskerville"/>
              <a:buNone/>
              <a:defRPr sz="4700">
                <a:latin typeface="Libre Baskerville"/>
                <a:ea typeface="Libre Baskerville"/>
                <a:cs typeface="Libre Baskerville"/>
                <a:sym typeface="Libre Baskerville"/>
              </a:defRPr>
            </a:lvl7pPr>
            <a:lvl8pPr lvl="7" rtl="0" algn="r">
              <a:spcBef>
                <a:spcPts val="0"/>
              </a:spcBef>
              <a:spcAft>
                <a:spcPts val="0"/>
              </a:spcAft>
              <a:buSzPts val="4700"/>
              <a:buFont typeface="Libre Baskerville"/>
              <a:buNone/>
              <a:defRPr sz="4700">
                <a:latin typeface="Libre Baskerville"/>
                <a:ea typeface="Libre Baskerville"/>
                <a:cs typeface="Libre Baskerville"/>
                <a:sym typeface="Libre Baskerville"/>
              </a:defRPr>
            </a:lvl8pPr>
            <a:lvl9pPr lvl="8" rtl="0" algn="r">
              <a:spcBef>
                <a:spcPts val="0"/>
              </a:spcBef>
              <a:spcAft>
                <a:spcPts val="0"/>
              </a:spcAft>
              <a:buSzPts val="4700"/>
              <a:buFont typeface="Libre Baskerville"/>
              <a:buNone/>
              <a:defRPr sz="4700">
                <a:latin typeface="Libre Baskerville"/>
                <a:ea typeface="Libre Baskerville"/>
                <a:cs typeface="Libre Baskerville"/>
                <a:sym typeface="Libre Baskerville"/>
              </a:defRPr>
            </a:lvl9pPr>
          </a:lstStyle>
          <a:p>
            <a:r>
              <a:t>xx%</a:t>
            </a:r>
          </a:p>
        </p:txBody>
      </p:sp>
      <p:sp>
        <p:nvSpPr>
          <p:cNvPr id="35" name="Google Shape;35;p3"/>
          <p:cNvSpPr txBox="1"/>
          <p:nvPr>
            <p:ph idx="1" type="subTitle"/>
          </p:nvPr>
        </p:nvSpPr>
        <p:spPr>
          <a:xfrm>
            <a:off x="2866975" y="3474069"/>
            <a:ext cx="3410100" cy="622800"/>
          </a:xfrm>
          <a:prstGeom prst="rect">
            <a:avLst/>
          </a:prstGeom>
        </p:spPr>
        <p:txBody>
          <a:bodyPr anchorCtr="0" anchor="t" bIns="91425" lIns="91425" spcFirstLastPara="1" rIns="91425" wrap="square" tIns="91425">
            <a:noAutofit/>
          </a:bodyPr>
          <a:lstStyle>
            <a:lvl1pPr lvl="0" rtl="0" algn="ctr">
              <a:lnSpc>
                <a:spcPct val="115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6" name="Shape 36"/>
        <p:cNvGrpSpPr/>
        <p:nvPr/>
      </p:nvGrpSpPr>
      <p:grpSpPr>
        <a:xfrm>
          <a:off x="0" y="0"/>
          <a:ext cx="0" cy="0"/>
          <a:chOff x="0" y="0"/>
          <a:chExt cx="0" cy="0"/>
        </a:xfrm>
      </p:grpSpPr>
      <p:sp>
        <p:nvSpPr>
          <p:cNvPr id="37" name="Google Shape;37;p4"/>
          <p:cNvSpPr/>
          <p:nvPr/>
        </p:nvSpPr>
        <p:spPr>
          <a:xfrm rot="-2268721">
            <a:off x="7675390" y="-663310"/>
            <a:ext cx="897825" cy="1798663"/>
          </a:xfrm>
          <a:custGeom>
            <a:rect b="b" l="l" r="r" t="t"/>
            <a:pathLst>
              <a:path extrusionOk="0" h="47210" w="23563">
                <a:moveTo>
                  <a:pt x="9067" y="1"/>
                </a:moveTo>
                <a:cubicBezTo>
                  <a:pt x="8951" y="1"/>
                  <a:pt x="8830" y="32"/>
                  <a:pt x="8704" y="97"/>
                </a:cubicBezTo>
                <a:cubicBezTo>
                  <a:pt x="7763" y="573"/>
                  <a:pt x="6775" y="1002"/>
                  <a:pt x="5942" y="1645"/>
                </a:cubicBezTo>
                <a:cubicBezTo>
                  <a:pt x="4013" y="3097"/>
                  <a:pt x="2632" y="5014"/>
                  <a:pt x="1548" y="7145"/>
                </a:cubicBezTo>
                <a:cubicBezTo>
                  <a:pt x="1310" y="7598"/>
                  <a:pt x="1381" y="8229"/>
                  <a:pt x="1084" y="8622"/>
                </a:cubicBezTo>
                <a:cubicBezTo>
                  <a:pt x="596" y="9288"/>
                  <a:pt x="429" y="9979"/>
                  <a:pt x="465" y="10765"/>
                </a:cubicBezTo>
                <a:cubicBezTo>
                  <a:pt x="477" y="10955"/>
                  <a:pt x="262" y="11146"/>
                  <a:pt x="250" y="11360"/>
                </a:cubicBezTo>
                <a:cubicBezTo>
                  <a:pt x="143" y="12265"/>
                  <a:pt x="72" y="13170"/>
                  <a:pt x="0" y="14099"/>
                </a:cubicBezTo>
                <a:cubicBezTo>
                  <a:pt x="0" y="14122"/>
                  <a:pt x="131" y="14158"/>
                  <a:pt x="179" y="14206"/>
                </a:cubicBezTo>
                <a:cubicBezTo>
                  <a:pt x="893" y="14992"/>
                  <a:pt x="905" y="15075"/>
                  <a:pt x="286" y="15968"/>
                </a:cubicBezTo>
                <a:cubicBezTo>
                  <a:pt x="465" y="16015"/>
                  <a:pt x="619" y="16051"/>
                  <a:pt x="703" y="16063"/>
                </a:cubicBezTo>
                <a:cubicBezTo>
                  <a:pt x="643" y="16313"/>
                  <a:pt x="524" y="16539"/>
                  <a:pt x="560" y="16706"/>
                </a:cubicBezTo>
                <a:cubicBezTo>
                  <a:pt x="762" y="17361"/>
                  <a:pt x="1024" y="17992"/>
                  <a:pt x="1262" y="18647"/>
                </a:cubicBezTo>
                <a:cubicBezTo>
                  <a:pt x="1751" y="19956"/>
                  <a:pt x="2513" y="21111"/>
                  <a:pt x="3406" y="22159"/>
                </a:cubicBezTo>
                <a:cubicBezTo>
                  <a:pt x="4537" y="23504"/>
                  <a:pt x="5561" y="24933"/>
                  <a:pt x="6692" y="26267"/>
                </a:cubicBezTo>
                <a:cubicBezTo>
                  <a:pt x="8239" y="28100"/>
                  <a:pt x="9835" y="29886"/>
                  <a:pt x="11430" y="31660"/>
                </a:cubicBezTo>
                <a:cubicBezTo>
                  <a:pt x="11728" y="32006"/>
                  <a:pt x="12157" y="32220"/>
                  <a:pt x="12704" y="32637"/>
                </a:cubicBezTo>
                <a:cubicBezTo>
                  <a:pt x="12764" y="32791"/>
                  <a:pt x="12847" y="33018"/>
                  <a:pt x="12931" y="33268"/>
                </a:cubicBezTo>
                <a:cubicBezTo>
                  <a:pt x="13026" y="33518"/>
                  <a:pt x="13145" y="33815"/>
                  <a:pt x="13252" y="34101"/>
                </a:cubicBezTo>
                <a:cubicBezTo>
                  <a:pt x="13276" y="34089"/>
                  <a:pt x="13300" y="34065"/>
                  <a:pt x="13335" y="34065"/>
                </a:cubicBezTo>
                <a:cubicBezTo>
                  <a:pt x="13764" y="35018"/>
                  <a:pt x="14407" y="36649"/>
                  <a:pt x="14407" y="38054"/>
                </a:cubicBezTo>
                <a:cubicBezTo>
                  <a:pt x="14407" y="38328"/>
                  <a:pt x="14407" y="38590"/>
                  <a:pt x="14395" y="38864"/>
                </a:cubicBezTo>
                <a:cubicBezTo>
                  <a:pt x="14347" y="39423"/>
                  <a:pt x="13847" y="39947"/>
                  <a:pt x="13645" y="40530"/>
                </a:cubicBezTo>
                <a:cubicBezTo>
                  <a:pt x="13562" y="40792"/>
                  <a:pt x="13621" y="41233"/>
                  <a:pt x="13776" y="41435"/>
                </a:cubicBezTo>
                <a:cubicBezTo>
                  <a:pt x="14490" y="42328"/>
                  <a:pt x="15252" y="43174"/>
                  <a:pt x="16026" y="44007"/>
                </a:cubicBezTo>
                <a:cubicBezTo>
                  <a:pt x="17026" y="45102"/>
                  <a:pt x="18038" y="46174"/>
                  <a:pt x="18991" y="47210"/>
                </a:cubicBezTo>
                <a:cubicBezTo>
                  <a:pt x="21860" y="45543"/>
                  <a:pt x="23563" y="40614"/>
                  <a:pt x="23218" y="37518"/>
                </a:cubicBezTo>
                <a:cubicBezTo>
                  <a:pt x="23218" y="37518"/>
                  <a:pt x="23479" y="34744"/>
                  <a:pt x="21860" y="32422"/>
                </a:cubicBezTo>
                <a:cubicBezTo>
                  <a:pt x="21217" y="31113"/>
                  <a:pt x="20598" y="29803"/>
                  <a:pt x="19491" y="28791"/>
                </a:cubicBezTo>
                <a:cubicBezTo>
                  <a:pt x="18955" y="28291"/>
                  <a:pt x="18574" y="27719"/>
                  <a:pt x="18122" y="27160"/>
                </a:cubicBezTo>
                <a:cubicBezTo>
                  <a:pt x="16800" y="25576"/>
                  <a:pt x="15383" y="24028"/>
                  <a:pt x="14002" y="22481"/>
                </a:cubicBezTo>
                <a:cubicBezTo>
                  <a:pt x="12490" y="20778"/>
                  <a:pt x="10918" y="19123"/>
                  <a:pt x="9466" y="17385"/>
                </a:cubicBezTo>
                <a:cubicBezTo>
                  <a:pt x="8835" y="16646"/>
                  <a:pt x="8323" y="15789"/>
                  <a:pt x="8299" y="14753"/>
                </a:cubicBezTo>
                <a:cubicBezTo>
                  <a:pt x="8287" y="14230"/>
                  <a:pt x="8382" y="13622"/>
                  <a:pt x="8144" y="13217"/>
                </a:cubicBezTo>
                <a:cubicBezTo>
                  <a:pt x="7882" y="12801"/>
                  <a:pt x="8001" y="12598"/>
                  <a:pt x="8144" y="12253"/>
                </a:cubicBezTo>
                <a:cubicBezTo>
                  <a:pt x="8525" y="11289"/>
                  <a:pt x="9049" y="10336"/>
                  <a:pt x="9180" y="9336"/>
                </a:cubicBezTo>
                <a:cubicBezTo>
                  <a:pt x="9287" y="8491"/>
                  <a:pt x="9692" y="8014"/>
                  <a:pt x="10264" y="7562"/>
                </a:cubicBezTo>
                <a:cubicBezTo>
                  <a:pt x="10490" y="7383"/>
                  <a:pt x="10847" y="7383"/>
                  <a:pt x="11061" y="7205"/>
                </a:cubicBezTo>
                <a:cubicBezTo>
                  <a:pt x="11573" y="6776"/>
                  <a:pt x="12014" y="6240"/>
                  <a:pt x="12526" y="5824"/>
                </a:cubicBezTo>
                <a:cubicBezTo>
                  <a:pt x="13157" y="5336"/>
                  <a:pt x="13228" y="5157"/>
                  <a:pt x="12752" y="4526"/>
                </a:cubicBezTo>
                <a:cubicBezTo>
                  <a:pt x="11752" y="3169"/>
                  <a:pt x="10740" y="1823"/>
                  <a:pt x="9775" y="454"/>
                </a:cubicBezTo>
                <a:cubicBezTo>
                  <a:pt x="9568" y="164"/>
                  <a:pt x="9332" y="1"/>
                  <a:pt x="906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4"/>
          <p:cNvSpPr/>
          <p:nvPr/>
        </p:nvSpPr>
        <p:spPr>
          <a:xfrm>
            <a:off x="8912300" y="1033650"/>
            <a:ext cx="437762" cy="433826"/>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4"/>
          <p:cNvSpPr/>
          <p:nvPr/>
        </p:nvSpPr>
        <p:spPr>
          <a:xfrm rot="-7076758">
            <a:off x="133525" y="-441681"/>
            <a:ext cx="692239" cy="993471"/>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4"/>
          <p:cNvSpPr/>
          <p:nvPr/>
        </p:nvSpPr>
        <p:spPr>
          <a:xfrm rot="-3556855">
            <a:off x="8703240" y="4426558"/>
            <a:ext cx="231011" cy="355086"/>
          </a:xfrm>
          <a:custGeom>
            <a:rect b="b" l="l" r="r" t="t"/>
            <a:pathLst>
              <a:path extrusionOk="0" h="18230" w="11860">
                <a:moveTo>
                  <a:pt x="3025" y="1"/>
                </a:moveTo>
                <a:cubicBezTo>
                  <a:pt x="2834" y="1"/>
                  <a:pt x="2489" y="72"/>
                  <a:pt x="2453" y="191"/>
                </a:cubicBezTo>
                <a:cubicBezTo>
                  <a:pt x="2344" y="491"/>
                  <a:pt x="2240" y="594"/>
                  <a:pt x="2120" y="594"/>
                </a:cubicBezTo>
                <a:cubicBezTo>
                  <a:pt x="1979" y="594"/>
                  <a:pt x="1815" y="451"/>
                  <a:pt x="1596" y="322"/>
                </a:cubicBezTo>
                <a:cubicBezTo>
                  <a:pt x="1478" y="252"/>
                  <a:pt x="1318" y="226"/>
                  <a:pt x="1147" y="226"/>
                </a:cubicBezTo>
                <a:cubicBezTo>
                  <a:pt x="939" y="226"/>
                  <a:pt x="714" y="264"/>
                  <a:pt x="525" y="310"/>
                </a:cubicBezTo>
                <a:cubicBezTo>
                  <a:pt x="346" y="358"/>
                  <a:pt x="132" y="679"/>
                  <a:pt x="132" y="894"/>
                </a:cubicBezTo>
                <a:cubicBezTo>
                  <a:pt x="108" y="2822"/>
                  <a:pt x="132" y="4751"/>
                  <a:pt x="132" y="6680"/>
                </a:cubicBezTo>
                <a:cubicBezTo>
                  <a:pt x="132" y="8478"/>
                  <a:pt x="120" y="10299"/>
                  <a:pt x="96" y="12097"/>
                </a:cubicBezTo>
                <a:cubicBezTo>
                  <a:pt x="72" y="13824"/>
                  <a:pt x="1" y="15550"/>
                  <a:pt x="13" y="17288"/>
                </a:cubicBezTo>
                <a:cubicBezTo>
                  <a:pt x="13" y="17931"/>
                  <a:pt x="448" y="18229"/>
                  <a:pt x="1071" y="18229"/>
                </a:cubicBezTo>
                <a:cubicBezTo>
                  <a:pt x="1083" y="18229"/>
                  <a:pt x="1096" y="18229"/>
                  <a:pt x="1108" y="18229"/>
                </a:cubicBezTo>
                <a:cubicBezTo>
                  <a:pt x="1680" y="18193"/>
                  <a:pt x="2275" y="18217"/>
                  <a:pt x="2263" y="17384"/>
                </a:cubicBezTo>
                <a:cubicBezTo>
                  <a:pt x="2263" y="17348"/>
                  <a:pt x="2334" y="17324"/>
                  <a:pt x="2418" y="17241"/>
                </a:cubicBezTo>
                <a:cubicBezTo>
                  <a:pt x="2573" y="17324"/>
                  <a:pt x="2775" y="17396"/>
                  <a:pt x="2977" y="17491"/>
                </a:cubicBezTo>
                <a:cubicBezTo>
                  <a:pt x="2870" y="17741"/>
                  <a:pt x="2799" y="17931"/>
                  <a:pt x="2680" y="18193"/>
                </a:cubicBezTo>
                <a:cubicBezTo>
                  <a:pt x="3577" y="18193"/>
                  <a:pt x="4436" y="18204"/>
                  <a:pt x="5281" y="18204"/>
                </a:cubicBezTo>
                <a:cubicBezTo>
                  <a:pt x="5703" y="18204"/>
                  <a:pt x="6121" y="18201"/>
                  <a:pt x="6537" y="18193"/>
                </a:cubicBezTo>
                <a:cubicBezTo>
                  <a:pt x="7859" y="18181"/>
                  <a:pt x="9180" y="18134"/>
                  <a:pt x="10514" y="18062"/>
                </a:cubicBezTo>
                <a:cubicBezTo>
                  <a:pt x="10728" y="18050"/>
                  <a:pt x="11074" y="17872"/>
                  <a:pt x="11121" y="17693"/>
                </a:cubicBezTo>
                <a:cubicBezTo>
                  <a:pt x="11240" y="17265"/>
                  <a:pt x="11240" y="16788"/>
                  <a:pt x="11288" y="16324"/>
                </a:cubicBezTo>
                <a:cubicBezTo>
                  <a:pt x="11859" y="15193"/>
                  <a:pt x="11371" y="13990"/>
                  <a:pt x="11324" y="12859"/>
                </a:cubicBezTo>
                <a:cubicBezTo>
                  <a:pt x="11288" y="11728"/>
                  <a:pt x="11502" y="10550"/>
                  <a:pt x="11133" y="9597"/>
                </a:cubicBezTo>
                <a:cubicBezTo>
                  <a:pt x="11252" y="8918"/>
                  <a:pt x="11407" y="8347"/>
                  <a:pt x="11431" y="7763"/>
                </a:cubicBezTo>
                <a:cubicBezTo>
                  <a:pt x="11466" y="6906"/>
                  <a:pt x="11371" y="6061"/>
                  <a:pt x="11383" y="5192"/>
                </a:cubicBezTo>
                <a:cubicBezTo>
                  <a:pt x="11407" y="3977"/>
                  <a:pt x="11478" y="2739"/>
                  <a:pt x="11466" y="1513"/>
                </a:cubicBezTo>
                <a:cubicBezTo>
                  <a:pt x="11443" y="608"/>
                  <a:pt x="11074" y="143"/>
                  <a:pt x="10454" y="132"/>
                </a:cubicBezTo>
                <a:cubicBezTo>
                  <a:pt x="7978" y="72"/>
                  <a:pt x="5490" y="24"/>
                  <a:pt x="302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4"/>
          <p:cNvSpPr/>
          <p:nvPr/>
        </p:nvSpPr>
        <p:spPr>
          <a:xfrm rot="6277926">
            <a:off x="8151" y="4450083"/>
            <a:ext cx="590240" cy="973693"/>
          </a:xfrm>
          <a:custGeom>
            <a:rect b="b" l="l" r="r" t="t"/>
            <a:pathLst>
              <a:path extrusionOk="0" h="25535" w="15479">
                <a:moveTo>
                  <a:pt x="12634" y="1"/>
                </a:moveTo>
                <a:cubicBezTo>
                  <a:pt x="12555" y="1"/>
                  <a:pt x="12471" y="15"/>
                  <a:pt x="12383" y="46"/>
                </a:cubicBezTo>
                <a:lnTo>
                  <a:pt x="10871" y="582"/>
                </a:lnTo>
                <a:cubicBezTo>
                  <a:pt x="10180" y="820"/>
                  <a:pt x="9454" y="975"/>
                  <a:pt x="8799" y="1284"/>
                </a:cubicBezTo>
                <a:cubicBezTo>
                  <a:pt x="6846" y="2237"/>
                  <a:pt x="5191" y="3570"/>
                  <a:pt x="3846" y="5261"/>
                </a:cubicBezTo>
                <a:cubicBezTo>
                  <a:pt x="3215" y="6047"/>
                  <a:pt x="2751" y="6964"/>
                  <a:pt x="2239" y="7845"/>
                </a:cubicBezTo>
                <a:cubicBezTo>
                  <a:pt x="1905" y="8416"/>
                  <a:pt x="1596" y="8988"/>
                  <a:pt x="1298" y="9571"/>
                </a:cubicBezTo>
                <a:cubicBezTo>
                  <a:pt x="1215" y="9738"/>
                  <a:pt x="1274" y="9964"/>
                  <a:pt x="1215" y="10119"/>
                </a:cubicBezTo>
                <a:cubicBezTo>
                  <a:pt x="1143" y="10333"/>
                  <a:pt x="917" y="10512"/>
                  <a:pt x="881" y="10714"/>
                </a:cubicBezTo>
                <a:cubicBezTo>
                  <a:pt x="715" y="11583"/>
                  <a:pt x="536" y="12464"/>
                  <a:pt x="465" y="13333"/>
                </a:cubicBezTo>
                <a:cubicBezTo>
                  <a:pt x="429" y="13810"/>
                  <a:pt x="238" y="14346"/>
                  <a:pt x="655" y="14798"/>
                </a:cubicBezTo>
                <a:cubicBezTo>
                  <a:pt x="703" y="14822"/>
                  <a:pt x="655" y="14941"/>
                  <a:pt x="643" y="15024"/>
                </a:cubicBezTo>
                <a:cubicBezTo>
                  <a:pt x="596" y="15393"/>
                  <a:pt x="536" y="15762"/>
                  <a:pt x="500" y="16131"/>
                </a:cubicBezTo>
                <a:cubicBezTo>
                  <a:pt x="441" y="16774"/>
                  <a:pt x="357" y="17429"/>
                  <a:pt x="381" y="18072"/>
                </a:cubicBezTo>
                <a:cubicBezTo>
                  <a:pt x="405" y="18608"/>
                  <a:pt x="0" y="19322"/>
                  <a:pt x="881" y="19632"/>
                </a:cubicBezTo>
                <a:cubicBezTo>
                  <a:pt x="715" y="19751"/>
                  <a:pt x="560" y="19858"/>
                  <a:pt x="417" y="19965"/>
                </a:cubicBezTo>
                <a:cubicBezTo>
                  <a:pt x="524" y="20120"/>
                  <a:pt x="619" y="20275"/>
                  <a:pt x="703" y="20394"/>
                </a:cubicBezTo>
                <a:cubicBezTo>
                  <a:pt x="357" y="20918"/>
                  <a:pt x="619" y="21370"/>
                  <a:pt x="727" y="21846"/>
                </a:cubicBezTo>
                <a:cubicBezTo>
                  <a:pt x="774" y="22049"/>
                  <a:pt x="822" y="22239"/>
                  <a:pt x="893" y="22525"/>
                </a:cubicBezTo>
                <a:cubicBezTo>
                  <a:pt x="619" y="22418"/>
                  <a:pt x="524" y="22370"/>
                  <a:pt x="405" y="22323"/>
                </a:cubicBezTo>
                <a:lnTo>
                  <a:pt x="405" y="23728"/>
                </a:lnTo>
                <a:cubicBezTo>
                  <a:pt x="459" y="23718"/>
                  <a:pt x="505" y="23713"/>
                  <a:pt x="544" y="23713"/>
                </a:cubicBezTo>
                <a:cubicBezTo>
                  <a:pt x="883" y="23713"/>
                  <a:pt x="747" y="24050"/>
                  <a:pt x="822" y="24263"/>
                </a:cubicBezTo>
                <a:cubicBezTo>
                  <a:pt x="879" y="24448"/>
                  <a:pt x="915" y="24621"/>
                  <a:pt x="636" y="24621"/>
                </a:cubicBezTo>
                <a:cubicBezTo>
                  <a:pt x="627" y="24621"/>
                  <a:pt x="617" y="24621"/>
                  <a:pt x="608" y="24621"/>
                </a:cubicBezTo>
                <a:cubicBezTo>
                  <a:pt x="596" y="24621"/>
                  <a:pt x="500" y="24859"/>
                  <a:pt x="536" y="24883"/>
                </a:cubicBezTo>
                <a:cubicBezTo>
                  <a:pt x="794" y="25140"/>
                  <a:pt x="913" y="25514"/>
                  <a:pt x="1417" y="25514"/>
                </a:cubicBezTo>
                <a:cubicBezTo>
                  <a:pt x="1425" y="25514"/>
                  <a:pt x="1433" y="25514"/>
                  <a:pt x="1441" y="25514"/>
                </a:cubicBezTo>
                <a:cubicBezTo>
                  <a:pt x="1830" y="25498"/>
                  <a:pt x="2219" y="25493"/>
                  <a:pt x="2606" y="25493"/>
                </a:cubicBezTo>
                <a:cubicBezTo>
                  <a:pt x="3427" y="25493"/>
                  <a:pt x="4244" y="25517"/>
                  <a:pt x="5060" y="25525"/>
                </a:cubicBezTo>
                <a:cubicBezTo>
                  <a:pt x="5193" y="25528"/>
                  <a:pt x="5328" y="25535"/>
                  <a:pt x="5459" y="25535"/>
                </a:cubicBezTo>
                <a:cubicBezTo>
                  <a:pt x="5927" y="25535"/>
                  <a:pt x="6352" y="25450"/>
                  <a:pt x="6501" y="24799"/>
                </a:cubicBezTo>
                <a:cubicBezTo>
                  <a:pt x="6513" y="24740"/>
                  <a:pt x="6680" y="24704"/>
                  <a:pt x="6680" y="24704"/>
                </a:cubicBezTo>
                <a:cubicBezTo>
                  <a:pt x="6561" y="24406"/>
                  <a:pt x="6442" y="24168"/>
                  <a:pt x="6418" y="23930"/>
                </a:cubicBezTo>
                <a:cubicBezTo>
                  <a:pt x="6406" y="23859"/>
                  <a:pt x="6668" y="23751"/>
                  <a:pt x="6680" y="23740"/>
                </a:cubicBezTo>
                <a:cubicBezTo>
                  <a:pt x="6501" y="23382"/>
                  <a:pt x="6311" y="23025"/>
                  <a:pt x="6108" y="22608"/>
                </a:cubicBezTo>
                <a:cubicBezTo>
                  <a:pt x="6370" y="22561"/>
                  <a:pt x="6501" y="22537"/>
                  <a:pt x="6680" y="22501"/>
                </a:cubicBezTo>
                <a:lnTo>
                  <a:pt x="6680" y="22501"/>
                </a:lnTo>
                <a:cubicBezTo>
                  <a:pt x="6608" y="22656"/>
                  <a:pt x="6573" y="22763"/>
                  <a:pt x="6537" y="22847"/>
                </a:cubicBezTo>
                <a:cubicBezTo>
                  <a:pt x="6573" y="22882"/>
                  <a:pt x="6620" y="22894"/>
                  <a:pt x="6668" y="22906"/>
                </a:cubicBezTo>
                <a:cubicBezTo>
                  <a:pt x="6775" y="22644"/>
                  <a:pt x="6870" y="22382"/>
                  <a:pt x="6965" y="22144"/>
                </a:cubicBezTo>
                <a:cubicBezTo>
                  <a:pt x="6739" y="22001"/>
                  <a:pt x="6561" y="21870"/>
                  <a:pt x="6382" y="21751"/>
                </a:cubicBezTo>
                <a:cubicBezTo>
                  <a:pt x="6418" y="21715"/>
                  <a:pt x="6430" y="21668"/>
                  <a:pt x="6453" y="21644"/>
                </a:cubicBezTo>
                <a:cubicBezTo>
                  <a:pt x="6620" y="21656"/>
                  <a:pt x="6775" y="21692"/>
                  <a:pt x="6918" y="21704"/>
                </a:cubicBezTo>
                <a:cubicBezTo>
                  <a:pt x="7144" y="20930"/>
                  <a:pt x="7073" y="20739"/>
                  <a:pt x="6525" y="20537"/>
                </a:cubicBezTo>
                <a:lnTo>
                  <a:pt x="6656" y="20406"/>
                </a:lnTo>
                <a:cubicBezTo>
                  <a:pt x="6573" y="20084"/>
                  <a:pt x="6513" y="19822"/>
                  <a:pt x="6489" y="19691"/>
                </a:cubicBezTo>
                <a:cubicBezTo>
                  <a:pt x="6739" y="19513"/>
                  <a:pt x="7013" y="19429"/>
                  <a:pt x="7073" y="19263"/>
                </a:cubicBezTo>
                <a:cubicBezTo>
                  <a:pt x="7204" y="18918"/>
                  <a:pt x="7168" y="18548"/>
                  <a:pt x="6692" y="18370"/>
                </a:cubicBezTo>
                <a:cubicBezTo>
                  <a:pt x="6858" y="18298"/>
                  <a:pt x="6965" y="18263"/>
                  <a:pt x="7144" y="18191"/>
                </a:cubicBezTo>
                <a:cubicBezTo>
                  <a:pt x="6894" y="18084"/>
                  <a:pt x="6715" y="18013"/>
                  <a:pt x="6418" y="17882"/>
                </a:cubicBezTo>
                <a:cubicBezTo>
                  <a:pt x="7335" y="17739"/>
                  <a:pt x="7144" y="17143"/>
                  <a:pt x="7025" y="16715"/>
                </a:cubicBezTo>
                <a:cubicBezTo>
                  <a:pt x="6918" y="16298"/>
                  <a:pt x="6596" y="15941"/>
                  <a:pt x="6334" y="15512"/>
                </a:cubicBezTo>
                <a:lnTo>
                  <a:pt x="6334" y="15512"/>
                </a:lnTo>
                <a:cubicBezTo>
                  <a:pt x="6632" y="15679"/>
                  <a:pt x="6906" y="15822"/>
                  <a:pt x="7192" y="15989"/>
                </a:cubicBezTo>
                <a:cubicBezTo>
                  <a:pt x="7204" y="15977"/>
                  <a:pt x="7227" y="15953"/>
                  <a:pt x="7251" y="15941"/>
                </a:cubicBezTo>
                <a:cubicBezTo>
                  <a:pt x="7096" y="15774"/>
                  <a:pt x="6965" y="15619"/>
                  <a:pt x="6894" y="15512"/>
                </a:cubicBezTo>
                <a:cubicBezTo>
                  <a:pt x="6977" y="15286"/>
                  <a:pt x="7108" y="15096"/>
                  <a:pt x="7085" y="14917"/>
                </a:cubicBezTo>
                <a:cubicBezTo>
                  <a:pt x="7120" y="14465"/>
                  <a:pt x="6930" y="14036"/>
                  <a:pt x="7168" y="13595"/>
                </a:cubicBezTo>
                <a:cubicBezTo>
                  <a:pt x="7239" y="13500"/>
                  <a:pt x="7096" y="13310"/>
                  <a:pt x="7037" y="13155"/>
                </a:cubicBezTo>
                <a:cubicBezTo>
                  <a:pt x="7001" y="13060"/>
                  <a:pt x="6882" y="12917"/>
                  <a:pt x="6906" y="12833"/>
                </a:cubicBezTo>
                <a:cubicBezTo>
                  <a:pt x="7037" y="12441"/>
                  <a:pt x="7192" y="12060"/>
                  <a:pt x="7382" y="11690"/>
                </a:cubicBezTo>
                <a:cubicBezTo>
                  <a:pt x="7763" y="10940"/>
                  <a:pt x="8239" y="10226"/>
                  <a:pt x="8561" y="9452"/>
                </a:cubicBezTo>
                <a:cubicBezTo>
                  <a:pt x="8823" y="8797"/>
                  <a:pt x="9216" y="8202"/>
                  <a:pt x="9740" y="7857"/>
                </a:cubicBezTo>
                <a:cubicBezTo>
                  <a:pt x="10775" y="7166"/>
                  <a:pt x="11954" y="6630"/>
                  <a:pt x="13085" y="6047"/>
                </a:cubicBezTo>
                <a:cubicBezTo>
                  <a:pt x="13776" y="5690"/>
                  <a:pt x="14502" y="5356"/>
                  <a:pt x="15216" y="5035"/>
                </a:cubicBezTo>
                <a:cubicBezTo>
                  <a:pt x="15467" y="4916"/>
                  <a:pt x="15478" y="4749"/>
                  <a:pt x="15359" y="4511"/>
                </a:cubicBezTo>
                <a:cubicBezTo>
                  <a:pt x="14657" y="3154"/>
                  <a:pt x="13978" y="1773"/>
                  <a:pt x="13264" y="415"/>
                </a:cubicBezTo>
                <a:cubicBezTo>
                  <a:pt x="13134" y="183"/>
                  <a:pt x="12916" y="1"/>
                  <a:pt x="1263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4"/>
          <p:cNvSpPr txBox="1"/>
          <p:nvPr>
            <p:ph type="title"/>
          </p:nvPr>
        </p:nvSpPr>
        <p:spPr>
          <a:xfrm>
            <a:off x="713400" y="381209"/>
            <a:ext cx="7717200" cy="572700"/>
          </a:xfrm>
          <a:prstGeom prst="rect">
            <a:avLst/>
          </a:prstGeom>
        </p:spPr>
        <p:txBody>
          <a:bodyPr anchorCtr="0" anchor="t"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43" name="Google Shape;43;p4"/>
          <p:cNvSpPr txBox="1"/>
          <p:nvPr>
            <p:ph idx="1" type="body"/>
          </p:nvPr>
        </p:nvSpPr>
        <p:spPr>
          <a:xfrm>
            <a:off x="713400" y="1152475"/>
            <a:ext cx="7717200" cy="3416400"/>
          </a:xfrm>
          <a:prstGeom prst="rect">
            <a:avLst/>
          </a:prstGeom>
        </p:spPr>
        <p:txBody>
          <a:bodyPr anchorCtr="0" anchor="t" bIns="91425" lIns="91425" spcFirstLastPara="1" rIns="91425" wrap="square" tIns="91425">
            <a:noAutofit/>
          </a:bodyPr>
          <a:lstStyle>
            <a:lvl1pPr indent="-330200" lvl="0" marL="457200">
              <a:spcBef>
                <a:spcPts val="0"/>
              </a:spcBef>
              <a:spcAft>
                <a:spcPts val="0"/>
              </a:spcAft>
              <a:buSzPts val="1600"/>
              <a:buChar char="●"/>
              <a:defRPr sz="16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44" name="Shape 44"/>
        <p:cNvGrpSpPr/>
        <p:nvPr/>
      </p:nvGrpSpPr>
      <p:grpSpPr>
        <a:xfrm>
          <a:off x="0" y="0"/>
          <a:ext cx="0" cy="0"/>
          <a:chOff x="0" y="0"/>
          <a:chExt cx="0" cy="0"/>
        </a:xfrm>
      </p:grpSpPr>
      <p:sp>
        <p:nvSpPr>
          <p:cNvPr id="45" name="Google Shape;45;p5"/>
          <p:cNvSpPr txBox="1"/>
          <p:nvPr>
            <p:ph type="title"/>
          </p:nvPr>
        </p:nvSpPr>
        <p:spPr>
          <a:xfrm>
            <a:off x="2533050" y="381209"/>
            <a:ext cx="4077900" cy="1966800"/>
          </a:xfrm>
          <a:prstGeom prst="rect">
            <a:avLst/>
          </a:prstGeom>
        </p:spPr>
        <p:txBody>
          <a:bodyPr anchorCtr="0" anchor="t" bIns="91425" lIns="91425" spcFirstLastPara="1" rIns="91425" wrap="square" tIns="91425">
            <a:noAutofit/>
          </a:bodyPr>
          <a:lstStyle>
            <a:lvl1pPr lvl="0" algn="ctr">
              <a:spcBef>
                <a:spcPts val="0"/>
              </a:spcBef>
              <a:spcAft>
                <a:spcPts val="0"/>
              </a:spcAft>
              <a:buSzPts val="4200"/>
              <a:buNone/>
              <a:defRPr sz="6000"/>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46" name="Google Shape;46;p5"/>
          <p:cNvSpPr txBox="1"/>
          <p:nvPr>
            <p:ph idx="2" type="ctrTitle"/>
          </p:nvPr>
        </p:nvSpPr>
        <p:spPr>
          <a:xfrm>
            <a:off x="990838" y="2915388"/>
            <a:ext cx="2914200" cy="438900"/>
          </a:xfrm>
          <a:prstGeom prst="rect">
            <a:avLst/>
          </a:prstGeom>
        </p:spPr>
        <p:txBody>
          <a:bodyPr anchorCtr="0" anchor="b" bIns="91425" lIns="91425" spcFirstLastPara="1" rIns="91425" wrap="square" tIns="91425">
            <a:noAutofit/>
          </a:bodyPr>
          <a:lstStyle>
            <a:lvl1pPr lvl="0" rtl="0">
              <a:spcBef>
                <a:spcPts val="0"/>
              </a:spcBef>
              <a:spcAft>
                <a:spcPts val="0"/>
              </a:spcAft>
              <a:buSzPts val="1800"/>
              <a:buNone/>
              <a:defRPr sz="1800">
                <a:solidFill>
                  <a:schemeClr val="lt1"/>
                </a:solidFill>
              </a:defRPr>
            </a:lvl1pPr>
            <a:lvl2pPr lvl="1" rtl="0" algn="ctr">
              <a:spcBef>
                <a:spcPts val="0"/>
              </a:spcBef>
              <a:spcAft>
                <a:spcPts val="0"/>
              </a:spcAft>
              <a:buSzPts val="1800"/>
              <a:buFont typeface="Libre Baskerville"/>
              <a:buNone/>
              <a:defRPr sz="1800">
                <a:latin typeface="Libre Baskerville"/>
                <a:ea typeface="Libre Baskerville"/>
                <a:cs typeface="Libre Baskerville"/>
                <a:sym typeface="Libre Baskerville"/>
              </a:defRPr>
            </a:lvl2pPr>
            <a:lvl3pPr lvl="2" rtl="0" algn="ctr">
              <a:spcBef>
                <a:spcPts val="0"/>
              </a:spcBef>
              <a:spcAft>
                <a:spcPts val="0"/>
              </a:spcAft>
              <a:buSzPts val="1800"/>
              <a:buFont typeface="Libre Baskerville"/>
              <a:buNone/>
              <a:defRPr sz="1800">
                <a:latin typeface="Libre Baskerville"/>
                <a:ea typeface="Libre Baskerville"/>
                <a:cs typeface="Libre Baskerville"/>
                <a:sym typeface="Libre Baskerville"/>
              </a:defRPr>
            </a:lvl3pPr>
            <a:lvl4pPr lvl="3" rtl="0" algn="ctr">
              <a:spcBef>
                <a:spcPts val="0"/>
              </a:spcBef>
              <a:spcAft>
                <a:spcPts val="0"/>
              </a:spcAft>
              <a:buSzPts val="1800"/>
              <a:buFont typeface="Libre Baskerville"/>
              <a:buNone/>
              <a:defRPr sz="1800">
                <a:latin typeface="Libre Baskerville"/>
                <a:ea typeface="Libre Baskerville"/>
                <a:cs typeface="Libre Baskerville"/>
                <a:sym typeface="Libre Baskerville"/>
              </a:defRPr>
            </a:lvl4pPr>
            <a:lvl5pPr lvl="4" rtl="0" algn="ctr">
              <a:spcBef>
                <a:spcPts val="0"/>
              </a:spcBef>
              <a:spcAft>
                <a:spcPts val="0"/>
              </a:spcAft>
              <a:buSzPts val="1800"/>
              <a:buFont typeface="Libre Baskerville"/>
              <a:buNone/>
              <a:defRPr sz="1800">
                <a:latin typeface="Libre Baskerville"/>
                <a:ea typeface="Libre Baskerville"/>
                <a:cs typeface="Libre Baskerville"/>
                <a:sym typeface="Libre Baskerville"/>
              </a:defRPr>
            </a:lvl5pPr>
            <a:lvl6pPr lvl="5" rtl="0" algn="ctr">
              <a:spcBef>
                <a:spcPts val="0"/>
              </a:spcBef>
              <a:spcAft>
                <a:spcPts val="0"/>
              </a:spcAft>
              <a:buSzPts val="1800"/>
              <a:buFont typeface="Libre Baskerville"/>
              <a:buNone/>
              <a:defRPr sz="1800">
                <a:latin typeface="Libre Baskerville"/>
                <a:ea typeface="Libre Baskerville"/>
                <a:cs typeface="Libre Baskerville"/>
                <a:sym typeface="Libre Baskerville"/>
              </a:defRPr>
            </a:lvl6pPr>
            <a:lvl7pPr lvl="6" rtl="0" algn="ctr">
              <a:spcBef>
                <a:spcPts val="0"/>
              </a:spcBef>
              <a:spcAft>
                <a:spcPts val="0"/>
              </a:spcAft>
              <a:buSzPts val="1800"/>
              <a:buFont typeface="Libre Baskerville"/>
              <a:buNone/>
              <a:defRPr sz="1800">
                <a:latin typeface="Libre Baskerville"/>
                <a:ea typeface="Libre Baskerville"/>
                <a:cs typeface="Libre Baskerville"/>
                <a:sym typeface="Libre Baskerville"/>
              </a:defRPr>
            </a:lvl7pPr>
            <a:lvl8pPr lvl="7" rtl="0" algn="ctr">
              <a:spcBef>
                <a:spcPts val="0"/>
              </a:spcBef>
              <a:spcAft>
                <a:spcPts val="0"/>
              </a:spcAft>
              <a:buSzPts val="1800"/>
              <a:buFont typeface="Libre Baskerville"/>
              <a:buNone/>
              <a:defRPr sz="1800">
                <a:latin typeface="Libre Baskerville"/>
                <a:ea typeface="Libre Baskerville"/>
                <a:cs typeface="Libre Baskerville"/>
                <a:sym typeface="Libre Baskerville"/>
              </a:defRPr>
            </a:lvl8pPr>
            <a:lvl9pPr lvl="8" rtl="0" algn="ctr">
              <a:spcBef>
                <a:spcPts val="0"/>
              </a:spcBef>
              <a:spcAft>
                <a:spcPts val="0"/>
              </a:spcAft>
              <a:buSzPts val="1800"/>
              <a:buFont typeface="Libre Baskerville"/>
              <a:buNone/>
              <a:defRPr sz="1800">
                <a:latin typeface="Libre Baskerville"/>
                <a:ea typeface="Libre Baskerville"/>
                <a:cs typeface="Libre Baskerville"/>
                <a:sym typeface="Libre Baskerville"/>
              </a:defRPr>
            </a:lvl9pPr>
          </a:lstStyle>
          <a:p/>
        </p:txBody>
      </p:sp>
      <p:sp>
        <p:nvSpPr>
          <p:cNvPr id="47" name="Google Shape;47;p5"/>
          <p:cNvSpPr txBox="1"/>
          <p:nvPr>
            <p:ph idx="3" type="ctrTitle"/>
          </p:nvPr>
        </p:nvSpPr>
        <p:spPr>
          <a:xfrm>
            <a:off x="5238988" y="2915388"/>
            <a:ext cx="2914200" cy="438900"/>
          </a:xfrm>
          <a:prstGeom prst="rect">
            <a:avLst/>
          </a:prstGeom>
        </p:spPr>
        <p:txBody>
          <a:bodyPr anchorCtr="0" anchor="b" bIns="91425" lIns="91425" spcFirstLastPara="1" rIns="91425" wrap="square" tIns="91425">
            <a:noAutofit/>
          </a:bodyPr>
          <a:lstStyle>
            <a:lvl1pPr lvl="0" rtl="0">
              <a:spcBef>
                <a:spcPts val="0"/>
              </a:spcBef>
              <a:spcAft>
                <a:spcPts val="0"/>
              </a:spcAft>
              <a:buSzPts val="1800"/>
              <a:buNone/>
              <a:defRPr sz="1800">
                <a:solidFill>
                  <a:schemeClr val="lt1"/>
                </a:solidFill>
              </a:defRPr>
            </a:lvl1pPr>
            <a:lvl2pPr lvl="1" rtl="0" algn="ctr">
              <a:spcBef>
                <a:spcPts val="0"/>
              </a:spcBef>
              <a:spcAft>
                <a:spcPts val="0"/>
              </a:spcAft>
              <a:buSzPts val="1800"/>
              <a:buFont typeface="Libre Baskerville"/>
              <a:buNone/>
              <a:defRPr sz="1800">
                <a:latin typeface="Libre Baskerville"/>
                <a:ea typeface="Libre Baskerville"/>
                <a:cs typeface="Libre Baskerville"/>
                <a:sym typeface="Libre Baskerville"/>
              </a:defRPr>
            </a:lvl2pPr>
            <a:lvl3pPr lvl="2" rtl="0" algn="ctr">
              <a:spcBef>
                <a:spcPts val="0"/>
              </a:spcBef>
              <a:spcAft>
                <a:spcPts val="0"/>
              </a:spcAft>
              <a:buSzPts val="1800"/>
              <a:buFont typeface="Libre Baskerville"/>
              <a:buNone/>
              <a:defRPr sz="1800">
                <a:latin typeface="Libre Baskerville"/>
                <a:ea typeface="Libre Baskerville"/>
                <a:cs typeface="Libre Baskerville"/>
                <a:sym typeface="Libre Baskerville"/>
              </a:defRPr>
            </a:lvl3pPr>
            <a:lvl4pPr lvl="3" rtl="0" algn="ctr">
              <a:spcBef>
                <a:spcPts val="0"/>
              </a:spcBef>
              <a:spcAft>
                <a:spcPts val="0"/>
              </a:spcAft>
              <a:buSzPts val="1800"/>
              <a:buFont typeface="Libre Baskerville"/>
              <a:buNone/>
              <a:defRPr sz="1800">
                <a:latin typeface="Libre Baskerville"/>
                <a:ea typeface="Libre Baskerville"/>
                <a:cs typeface="Libre Baskerville"/>
                <a:sym typeface="Libre Baskerville"/>
              </a:defRPr>
            </a:lvl4pPr>
            <a:lvl5pPr lvl="4" rtl="0" algn="ctr">
              <a:spcBef>
                <a:spcPts val="0"/>
              </a:spcBef>
              <a:spcAft>
                <a:spcPts val="0"/>
              </a:spcAft>
              <a:buSzPts val="1800"/>
              <a:buFont typeface="Libre Baskerville"/>
              <a:buNone/>
              <a:defRPr sz="1800">
                <a:latin typeface="Libre Baskerville"/>
                <a:ea typeface="Libre Baskerville"/>
                <a:cs typeface="Libre Baskerville"/>
                <a:sym typeface="Libre Baskerville"/>
              </a:defRPr>
            </a:lvl5pPr>
            <a:lvl6pPr lvl="5" rtl="0" algn="ctr">
              <a:spcBef>
                <a:spcPts val="0"/>
              </a:spcBef>
              <a:spcAft>
                <a:spcPts val="0"/>
              </a:spcAft>
              <a:buSzPts val="1800"/>
              <a:buFont typeface="Libre Baskerville"/>
              <a:buNone/>
              <a:defRPr sz="1800">
                <a:latin typeface="Libre Baskerville"/>
                <a:ea typeface="Libre Baskerville"/>
                <a:cs typeface="Libre Baskerville"/>
                <a:sym typeface="Libre Baskerville"/>
              </a:defRPr>
            </a:lvl6pPr>
            <a:lvl7pPr lvl="6" rtl="0" algn="ctr">
              <a:spcBef>
                <a:spcPts val="0"/>
              </a:spcBef>
              <a:spcAft>
                <a:spcPts val="0"/>
              </a:spcAft>
              <a:buSzPts val="1800"/>
              <a:buFont typeface="Libre Baskerville"/>
              <a:buNone/>
              <a:defRPr sz="1800">
                <a:latin typeface="Libre Baskerville"/>
                <a:ea typeface="Libre Baskerville"/>
                <a:cs typeface="Libre Baskerville"/>
                <a:sym typeface="Libre Baskerville"/>
              </a:defRPr>
            </a:lvl7pPr>
            <a:lvl8pPr lvl="7" rtl="0" algn="ctr">
              <a:spcBef>
                <a:spcPts val="0"/>
              </a:spcBef>
              <a:spcAft>
                <a:spcPts val="0"/>
              </a:spcAft>
              <a:buSzPts val="1800"/>
              <a:buFont typeface="Libre Baskerville"/>
              <a:buNone/>
              <a:defRPr sz="1800">
                <a:latin typeface="Libre Baskerville"/>
                <a:ea typeface="Libre Baskerville"/>
                <a:cs typeface="Libre Baskerville"/>
                <a:sym typeface="Libre Baskerville"/>
              </a:defRPr>
            </a:lvl8pPr>
            <a:lvl9pPr lvl="8" rtl="0" algn="ctr">
              <a:spcBef>
                <a:spcPts val="0"/>
              </a:spcBef>
              <a:spcAft>
                <a:spcPts val="0"/>
              </a:spcAft>
              <a:buSzPts val="1800"/>
              <a:buFont typeface="Libre Baskerville"/>
              <a:buNone/>
              <a:defRPr sz="1800">
                <a:latin typeface="Libre Baskerville"/>
                <a:ea typeface="Libre Baskerville"/>
                <a:cs typeface="Libre Baskerville"/>
                <a:sym typeface="Libre Baskerville"/>
              </a:defRPr>
            </a:lvl9pPr>
          </a:lstStyle>
          <a:p/>
        </p:txBody>
      </p:sp>
      <p:sp>
        <p:nvSpPr>
          <p:cNvPr id="48" name="Google Shape;48;p5"/>
          <p:cNvSpPr txBox="1"/>
          <p:nvPr>
            <p:ph idx="1" type="subTitle"/>
          </p:nvPr>
        </p:nvSpPr>
        <p:spPr>
          <a:xfrm>
            <a:off x="990838" y="3340600"/>
            <a:ext cx="2914200" cy="797700"/>
          </a:xfrm>
          <a:prstGeom prst="rect">
            <a:avLst/>
          </a:prstGeom>
        </p:spPr>
        <p:txBody>
          <a:bodyPr anchorCtr="0" anchor="ctr" bIns="91425" lIns="91425" spcFirstLastPara="1" rIns="91425" wrap="square" tIns="91425">
            <a:noAutofit/>
          </a:bodyPr>
          <a:lstStyle>
            <a:lvl1pPr lvl="0" algn="ctr">
              <a:spcBef>
                <a:spcPts val="0"/>
              </a:spcBef>
              <a:spcAft>
                <a:spcPts val="0"/>
              </a:spcAft>
              <a:buSzPts val="1800"/>
              <a:buNone/>
              <a:defRPr sz="1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 name="Google Shape;49;p5"/>
          <p:cNvSpPr txBox="1"/>
          <p:nvPr>
            <p:ph idx="4" type="subTitle"/>
          </p:nvPr>
        </p:nvSpPr>
        <p:spPr>
          <a:xfrm>
            <a:off x="5238975" y="3341650"/>
            <a:ext cx="2914200" cy="7956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None/>
              <a:defRPr sz="16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0" name="Shape 50"/>
        <p:cNvGrpSpPr/>
        <p:nvPr/>
      </p:nvGrpSpPr>
      <p:grpSpPr>
        <a:xfrm>
          <a:off x="0" y="0"/>
          <a:ext cx="0" cy="0"/>
          <a:chOff x="0" y="0"/>
          <a:chExt cx="0" cy="0"/>
        </a:xfrm>
      </p:grpSpPr>
      <p:sp>
        <p:nvSpPr>
          <p:cNvPr id="51" name="Google Shape;51;p6"/>
          <p:cNvSpPr/>
          <p:nvPr/>
        </p:nvSpPr>
        <p:spPr>
          <a:xfrm rot="-9756294">
            <a:off x="7564198" y="-383853"/>
            <a:ext cx="502360" cy="828762"/>
          </a:xfrm>
          <a:custGeom>
            <a:rect b="b" l="l" r="r" t="t"/>
            <a:pathLst>
              <a:path extrusionOk="0" h="25535" w="15479">
                <a:moveTo>
                  <a:pt x="12634" y="1"/>
                </a:moveTo>
                <a:cubicBezTo>
                  <a:pt x="12555" y="1"/>
                  <a:pt x="12471" y="15"/>
                  <a:pt x="12383" y="46"/>
                </a:cubicBezTo>
                <a:lnTo>
                  <a:pt x="10871" y="582"/>
                </a:lnTo>
                <a:cubicBezTo>
                  <a:pt x="10180" y="820"/>
                  <a:pt x="9454" y="975"/>
                  <a:pt x="8799" y="1284"/>
                </a:cubicBezTo>
                <a:cubicBezTo>
                  <a:pt x="6846" y="2237"/>
                  <a:pt x="5191" y="3570"/>
                  <a:pt x="3846" y="5261"/>
                </a:cubicBezTo>
                <a:cubicBezTo>
                  <a:pt x="3215" y="6047"/>
                  <a:pt x="2751" y="6964"/>
                  <a:pt x="2239" y="7845"/>
                </a:cubicBezTo>
                <a:cubicBezTo>
                  <a:pt x="1905" y="8416"/>
                  <a:pt x="1596" y="8988"/>
                  <a:pt x="1298" y="9571"/>
                </a:cubicBezTo>
                <a:cubicBezTo>
                  <a:pt x="1215" y="9738"/>
                  <a:pt x="1274" y="9964"/>
                  <a:pt x="1215" y="10119"/>
                </a:cubicBezTo>
                <a:cubicBezTo>
                  <a:pt x="1143" y="10333"/>
                  <a:pt x="917" y="10512"/>
                  <a:pt x="881" y="10714"/>
                </a:cubicBezTo>
                <a:cubicBezTo>
                  <a:pt x="715" y="11583"/>
                  <a:pt x="536" y="12464"/>
                  <a:pt x="465" y="13333"/>
                </a:cubicBezTo>
                <a:cubicBezTo>
                  <a:pt x="429" y="13810"/>
                  <a:pt x="238" y="14346"/>
                  <a:pt x="655" y="14798"/>
                </a:cubicBezTo>
                <a:cubicBezTo>
                  <a:pt x="703" y="14822"/>
                  <a:pt x="655" y="14941"/>
                  <a:pt x="643" y="15024"/>
                </a:cubicBezTo>
                <a:cubicBezTo>
                  <a:pt x="596" y="15393"/>
                  <a:pt x="536" y="15762"/>
                  <a:pt x="500" y="16131"/>
                </a:cubicBezTo>
                <a:cubicBezTo>
                  <a:pt x="441" y="16774"/>
                  <a:pt x="357" y="17429"/>
                  <a:pt x="381" y="18072"/>
                </a:cubicBezTo>
                <a:cubicBezTo>
                  <a:pt x="405" y="18608"/>
                  <a:pt x="0" y="19322"/>
                  <a:pt x="881" y="19632"/>
                </a:cubicBezTo>
                <a:cubicBezTo>
                  <a:pt x="715" y="19751"/>
                  <a:pt x="560" y="19858"/>
                  <a:pt x="417" y="19965"/>
                </a:cubicBezTo>
                <a:cubicBezTo>
                  <a:pt x="524" y="20120"/>
                  <a:pt x="619" y="20275"/>
                  <a:pt x="703" y="20394"/>
                </a:cubicBezTo>
                <a:cubicBezTo>
                  <a:pt x="357" y="20918"/>
                  <a:pt x="619" y="21370"/>
                  <a:pt x="727" y="21846"/>
                </a:cubicBezTo>
                <a:cubicBezTo>
                  <a:pt x="774" y="22049"/>
                  <a:pt x="822" y="22239"/>
                  <a:pt x="893" y="22525"/>
                </a:cubicBezTo>
                <a:cubicBezTo>
                  <a:pt x="619" y="22418"/>
                  <a:pt x="524" y="22370"/>
                  <a:pt x="405" y="22323"/>
                </a:cubicBezTo>
                <a:lnTo>
                  <a:pt x="405" y="23728"/>
                </a:lnTo>
                <a:cubicBezTo>
                  <a:pt x="459" y="23718"/>
                  <a:pt x="505" y="23713"/>
                  <a:pt x="544" y="23713"/>
                </a:cubicBezTo>
                <a:cubicBezTo>
                  <a:pt x="883" y="23713"/>
                  <a:pt x="747" y="24050"/>
                  <a:pt x="822" y="24263"/>
                </a:cubicBezTo>
                <a:cubicBezTo>
                  <a:pt x="879" y="24448"/>
                  <a:pt x="915" y="24621"/>
                  <a:pt x="636" y="24621"/>
                </a:cubicBezTo>
                <a:cubicBezTo>
                  <a:pt x="627" y="24621"/>
                  <a:pt x="617" y="24621"/>
                  <a:pt x="608" y="24621"/>
                </a:cubicBezTo>
                <a:cubicBezTo>
                  <a:pt x="596" y="24621"/>
                  <a:pt x="500" y="24859"/>
                  <a:pt x="536" y="24883"/>
                </a:cubicBezTo>
                <a:cubicBezTo>
                  <a:pt x="794" y="25140"/>
                  <a:pt x="913" y="25514"/>
                  <a:pt x="1417" y="25514"/>
                </a:cubicBezTo>
                <a:cubicBezTo>
                  <a:pt x="1425" y="25514"/>
                  <a:pt x="1433" y="25514"/>
                  <a:pt x="1441" y="25514"/>
                </a:cubicBezTo>
                <a:cubicBezTo>
                  <a:pt x="1830" y="25498"/>
                  <a:pt x="2219" y="25493"/>
                  <a:pt x="2606" y="25493"/>
                </a:cubicBezTo>
                <a:cubicBezTo>
                  <a:pt x="3427" y="25493"/>
                  <a:pt x="4244" y="25517"/>
                  <a:pt x="5060" y="25525"/>
                </a:cubicBezTo>
                <a:cubicBezTo>
                  <a:pt x="5193" y="25528"/>
                  <a:pt x="5328" y="25535"/>
                  <a:pt x="5459" y="25535"/>
                </a:cubicBezTo>
                <a:cubicBezTo>
                  <a:pt x="5927" y="25535"/>
                  <a:pt x="6352" y="25450"/>
                  <a:pt x="6501" y="24799"/>
                </a:cubicBezTo>
                <a:cubicBezTo>
                  <a:pt x="6513" y="24740"/>
                  <a:pt x="6680" y="24704"/>
                  <a:pt x="6680" y="24704"/>
                </a:cubicBezTo>
                <a:cubicBezTo>
                  <a:pt x="6561" y="24406"/>
                  <a:pt x="6442" y="24168"/>
                  <a:pt x="6418" y="23930"/>
                </a:cubicBezTo>
                <a:cubicBezTo>
                  <a:pt x="6406" y="23859"/>
                  <a:pt x="6668" y="23751"/>
                  <a:pt x="6680" y="23740"/>
                </a:cubicBezTo>
                <a:cubicBezTo>
                  <a:pt x="6501" y="23382"/>
                  <a:pt x="6311" y="23025"/>
                  <a:pt x="6108" y="22608"/>
                </a:cubicBezTo>
                <a:cubicBezTo>
                  <a:pt x="6370" y="22561"/>
                  <a:pt x="6501" y="22537"/>
                  <a:pt x="6680" y="22501"/>
                </a:cubicBezTo>
                <a:lnTo>
                  <a:pt x="6680" y="22501"/>
                </a:lnTo>
                <a:cubicBezTo>
                  <a:pt x="6608" y="22656"/>
                  <a:pt x="6573" y="22763"/>
                  <a:pt x="6537" y="22847"/>
                </a:cubicBezTo>
                <a:cubicBezTo>
                  <a:pt x="6573" y="22882"/>
                  <a:pt x="6620" y="22894"/>
                  <a:pt x="6668" y="22906"/>
                </a:cubicBezTo>
                <a:cubicBezTo>
                  <a:pt x="6775" y="22644"/>
                  <a:pt x="6870" y="22382"/>
                  <a:pt x="6965" y="22144"/>
                </a:cubicBezTo>
                <a:cubicBezTo>
                  <a:pt x="6739" y="22001"/>
                  <a:pt x="6561" y="21870"/>
                  <a:pt x="6382" y="21751"/>
                </a:cubicBezTo>
                <a:cubicBezTo>
                  <a:pt x="6418" y="21715"/>
                  <a:pt x="6430" y="21668"/>
                  <a:pt x="6453" y="21644"/>
                </a:cubicBezTo>
                <a:cubicBezTo>
                  <a:pt x="6620" y="21656"/>
                  <a:pt x="6775" y="21692"/>
                  <a:pt x="6918" y="21704"/>
                </a:cubicBezTo>
                <a:cubicBezTo>
                  <a:pt x="7144" y="20930"/>
                  <a:pt x="7073" y="20739"/>
                  <a:pt x="6525" y="20537"/>
                </a:cubicBezTo>
                <a:lnTo>
                  <a:pt x="6656" y="20406"/>
                </a:lnTo>
                <a:cubicBezTo>
                  <a:pt x="6573" y="20084"/>
                  <a:pt x="6513" y="19822"/>
                  <a:pt x="6489" y="19691"/>
                </a:cubicBezTo>
                <a:cubicBezTo>
                  <a:pt x="6739" y="19513"/>
                  <a:pt x="7013" y="19429"/>
                  <a:pt x="7073" y="19263"/>
                </a:cubicBezTo>
                <a:cubicBezTo>
                  <a:pt x="7204" y="18918"/>
                  <a:pt x="7168" y="18548"/>
                  <a:pt x="6692" y="18370"/>
                </a:cubicBezTo>
                <a:cubicBezTo>
                  <a:pt x="6858" y="18298"/>
                  <a:pt x="6965" y="18263"/>
                  <a:pt x="7144" y="18191"/>
                </a:cubicBezTo>
                <a:cubicBezTo>
                  <a:pt x="6894" y="18084"/>
                  <a:pt x="6715" y="18013"/>
                  <a:pt x="6418" y="17882"/>
                </a:cubicBezTo>
                <a:cubicBezTo>
                  <a:pt x="7335" y="17739"/>
                  <a:pt x="7144" y="17143"/>
                  <a:pt x="7025" y="16715"/>
                </a:cubicBezTo>
                <a:cubicBezTo>
                  <a:pt x="6918" y="16298"/>
                  <a:pt x="6596" y="15941"/>
                  <a:pt x="6334" y="15512"/>
                </a:cubicBezTo>
                <a:lnTo>
                  <a:pt x="6334" y="15512"/>
                </a:lnTo>
                <a:cubicBezTo>
                  <a:pt x="6632" y="15679"/>
                  <a:pt x="6906" y="15822"/>
                  <a:pt x="7192" y="15989"/>
                </a:cubicBezTo>
                <a:cubicBezTo>
                  <a:pt x="7204" y="15977"/>
                  <a:pt x="7227" y="15953"/>
                  <a:pt x="7251" y="15941"/>
                </a:cubicBezTo>
                <a:cubicBezTo>
                  <a:pt x="7096" y="15774"/>
                  <a:pt x="6965" y="15619"/>
                  <a:pt x="6894" y="15512"/>
                </a:cubicBezTo>
                <a:cubicBezTo>
                  <a:pt x="6977" y="15286"/>
                  <a:pt x="7108" y="15096"/>
                  <a:pt x="7085" y="14917"/>
                </a:cubicBezTo>
                <a:cubicBezTo>
                  <a:pt x="7120" y="14465"/>
                  <a:pt x="6930" y="14036"/>
                  <a:pt x="7168" y="13595"/>
                </a:cubicBezTo>
                <a:cubicBezTo>
                  <a:pt x="7239" y="13500"/>
                  <a:pt x="7096" y="13310"/>
                  <a:pt x="7037" y="13155"/>
                </a:cubicBezTo>
                <a:cubicBezTo>
                  <a:pt x="7001" y="13060"/>
                  <a:pt x="6882" y="12917"/>
                  <a:pt x="6906" y="12833"/>
                </a:cubicBezTo>
                <a:cubicBezTo>
                  <a:pt x="7037" y="12441"/>
                  <a:pt x="7192" y="12060"/>
                  <a:pt x="7382" y="11690"/>
                </a:cubicBezTo>
                <a:cubicBezTo>
                  <a:pt x="7763" y="10940"/>
                  <a:pt x="8239" y="10226"/>
                  <a:pt x="8561" y="9452"/>
                </a:cubicBezTo>
                <a:cubicBezTo>
                  <a:pt x="8823" y="8797"/>
                  <a:pt x="9216" y="8202"/>
                  <a:pt x="9740" y="7857"/>
                </a:cubicBezTo>
                <a:cubicBezTo>
                  <a:pt x="10775" y="7166"/>
                  <a:pt x="11954" y="6630"/>
                  <a:pt x="13085" y="6047"/>
                </a:cubicBezTo>
                <a:cubicBezTo>
                  <a:pt x="13776" y="5690"/>
                  <a:pt x="14502" y="5356"/>
                  <a:pt x="15216" y="5035"/>
                </a:cubicBezTo>
                <a:cubicBezTo>
                  <a:pt x="15467" y="4916"/>
                  <a:pt x="15478" y="4749"/>
                  <a:pt x="15359" y="4511"/>
                </a:cubicBezTo>
                <a:cubicBezTo>
                  <a:pt x="14657" y="3154"/>
                  <a:pt x="13978" y="1773"/>
                  <a:pt x="13264" y="415"/>
                </a:cubicBezTo>
                <a:cubicBezTo>
                  <a:pt x="13134" y="183"/>
                  <a:pt x="12916" y="1"/>
                  <a:pt x="1263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6"/>
          <p:cNvSpPr/>
          <p:nvPr/>
        </p:nvSpPr>
        <p:spPr>
          <a:xfrm rot="-8387791">
            <a:off x="8270845" y="-228384"/>
            <a:ext cx="455796" cy="451677"/>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6"/>
          <p:cNvSpPr/>
          <p:nvPr/>
        </p:nvSpPr>
        <p:spPr>
          <a:xfrm rot="7871197">
            <a:off x="8889445" y="224815"/>
            <a:ext cx="234380" cy="557357"/>
          </a:xfrm>
          <a:custGeom>
            <a:rect b="b" l="l" r="r" t="t"/>
            <a:pathLst>
              <a:path extrusionOk="0" h="20587" w="5954">
                <a:moveTo>
                  <a:pt x="1843" y="0"/>
                </a:moveTo>
                <a:cubicBezTo>
                  <a:pt x="1034" y="0"/>
                  <a:pt x="393" y="545"/>
                  <a:pt x="357" y="1370"/>
                </a:cubicBezTo>
                <a:cubicBezTo>
                  <a:pt x="298" y="2918"/>
                  <a:pt x="381" y="4489"/>
                  <a:pt x="262" y="6037"/>
                </a:cubicBezTo>
                <a:cubicBezTo>
                  <a:pt x="143" y="7787"/>
                  <a:pt x="595" y="9537"/>
                  <a:pt x="95" y="11264"/>
                </a:cubicBezTo>
                <a:cubicBezTo>
                  <a:pt x="0" y="11550"/>
                  <a:pt x="119" y="11895"/>
                  <a:pt x="167" y="12204"/>
                </a:cubicBezTo>
                <a:cubicBezTo>
                  <a:pt x="203" y="12466"/>
                  <a:pt x="286" y="12740"/>
                  <a:pt x="286" y="12990"/>
                </a:cubicBezTo>
                <a:cubicBezTo>
                  <a:pt x="274" y="13990"/>
                  <a:pt x="214" y="15002"/>
                  <a:pt x="203" y="16002"/>
                </a:cubicBezTo>
                <a:cubicBezTo>
                  <a:pt x="179" y="17312"/>
                  <a:pt x="214" y="18622"/>
                  <a:pt x="214" y="19931"/>
                </a:cubicBezTo>
                <a:cubicBezTo>
                  <a:pt x="214" y="20289"/>
                  <a:pt x="322" y="20551"/>
                  <a:pt x="750" y="20551"/>
                </a:cubicBezTo>
                <a:cubicBezTo>
                  <a:pt x="2179" y="20551"/>
                  <a:pt x="3620" y="20563"/>
                  <a:pt x="5048" y="20586"/>
                </a:cubicBezTo>
                <a:cubicBezTo>
                  <a:pt x="5572" y="20586"/>
                  <a:pt x="5691" y="20301"/>
                  <a:pt x="5691" y="19824"/>
                </a:cubicBezTo>
                <a:cubicBezTo>
                  <a:pt x="5679" y="18812"/>
                  <a:pt x="5715" y="17800"/>
                  <a:pt x="5715" y="16788"/>
                </a:cubicBezTo>
                <a:cubicBezTo>
                  <a:pt x="5703" y="14717"/>
                  <a:pt x="5632" y="12633"/>
                  <a:pt x="5656" y="10561"/>
                </a:cubicBezTo>
                <a:cubicBezTo>
                  <a:pt x="5691" y="8859"/>
                  <a:pt x="5810" y="7144"/>
                  <a:pt x="5929" y="4775"/>
                </a:cubicBezTo>
                <a:cubicBezTo>
                  <a:pt x="5929" y="4001"/>
                  <a:pt x="5941" y="2572"/>
                  <a:pt x="5953" y="1143"/>
                </a:cubicBezTo>
                <a:cubicBezTo>
                  <a:pt x="5953" y="417"/>
                  <a:pt x="5620" y="72"/>
                  <a:pt x="4882" y="60"/>
                </a:cubicBezTo>
                <a:cubicBezTo>
                  <a:pt x="3870" y="48"/>
                  <a:pt x="2881" y="12"/>
                  <a:pt x="1869" y="0"/>
                </a:cubicBezTo>
                <a:cubicBezTo>
                  <a:pt x="1861" y="0"/>
                  <a:pt x="1852" y="0"/>
                  <a:pt x="184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6"/>
          <p:cNvSpPr/>
          <p:nvPr/>
        </p:nvSpPr>
        <p:spPr>
          <a:xfrm rot="-1178939">
            <a:off x="8652232" y="821144"/>
            <a:ext cx="363599" cy="521737"/>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6"/>
          <p:cNvSpPr/>
          <p:nvPr/>
        </p:nvSpPr>
        <p:spPr>
          <a:xfrm rot="7871197">
            <a:off x="-48005" y="4379640"/>
            <a:ext cx="234380" cy="557357"/>
          </a:xfrm>
          <a:custGeom>
            <a:rect b="b" l="l" r="r" t="t"/>
            <a:pathLst>
              <a:path extrusionOk="0" h="20587" w="5954">
                <a:moveTo>
                  <a:pt x="1843" y="0"/>
                </a:moveTo>
                <a:cubicBezTo>
                  <a:pt x="1034" y="0"/>
                  <a:pt x="393" y="545"/>
                  <a:pt x="357" y="1370"/>
                </a:cubicBezTo>
                <a:cubicBezTo>
                  <a:pt x="298" y="2918"/>
                  <a:pt x="381" y="4489"/>
                  <a:pt x="262" y="6037"/>
                </a:cubicBezTo>
                <a:cubicBezTo>
                  <a:pt x="143" y="7787"/>
                  <a:pt x="595" y="9537"/>
                  <a:pt x="95" y="11264"/>
                </a:cubicBezTo>
                <a:cubicBezTo>
                  <a:pt x="0" y="11550"/>
                  <a:pt x="119" y="11895"/>
                  <a:pt x="167" y="12204"/>
                </a:cubicBezTo>
                <a:cubicBezTo>
                  <a:pt x="203" y="12466"/>
                  <a:pt x="286" y="12740"/>
                  <a:pt x="286" y="12990"/>
                </a:cubicBezTo>
                <a:cubicBezTo>
                  <a:pt x="274" y="13990"/>
                  <a:pt x="214" y="15002"/>
                  <a:pt x="203" y="16002"/>
                </a:cubicBezTo>
                <a:cubicBezTo>
                  <a:pt x="179" y="17312"/>
                  <a:pt x="214" y="18622"/>
                  <a:pt x="214" y="19931"/>
                </a:cubicBezTo>
                <a:cubicBezTo>
                  <a:pt x="214" y="20289"/>
                  <a:pt x="322" y="20551"/>
                  <a:pt x="750" y="20551"/>
                </a:cubicBezTo>
                <a:cubicBezTo>
                  <a:pt x="2179" y="20551"/>
                  <a:pt x="3620" y="20563"/>
                  <a:pt x="5048" y="20586"/>
                </a:cubicBezTo>
                <a:cubicBezTo>
                  <a:pt x="5572" y="20586"/>
                  <a:pt x="5691" y="20301"/>
                  <a:pt x="5691" y="19824"/>
                </a:cubicBezTo>
                <a:cubicBezTo>
                  <a:pt x="5679" y="18812"/>
                  <a:pt x="5715" y="17800"/>
                  <a:pt x="5715" y="16788"/>
                </a:cubicBezTo>
                <a:cubicBezTo>
                  <a:pt x="5703" y="14717"/>
                  <a:pt x="5632" y="12633"/>
                  <a:pt x="5656" y="10561"/>
                </a:cubicBezTo>
                <a:cubicBezTo>
                  <a:pt x="5691" y="8859"/>
                  <a:pt x="5810" y="7144"/>
                  <a:pt x="5929" y="4775"/>
                </a:cubicBezTo>
                <a:cubicBezTo>
                  <a:pt x="5929" y="4001"/>
                  <a:pt x="5941" y="2572"/>
                  <a:pt x="5953" y="1143"/>
                </a:cubicBezTo>
                <a:cubicBezTo>
                  <a:pt x="5953" y="417"/>
                  <a:pt x="5620" y="72"/>
                  <a:pt x="4882" y="60"/>
                </a:cubicBezTo>
                <a:cubicBezTo>
                  <a:pt x="3870" y="48"/>
                  <a:pt x="2881" y="12"/>
                  <a:pt x="1869" y="0"/>
                </a:cubicBezTo>
                <a:cubicBezTo>
                  <a:pt x="1861" y="0"/>
                  <a:pt x="1852" y="0"/>
                  <a:pt x="184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6"/>
          <p:cNvSpPr/>
          <p:nvPr/>
        </p:nvSpPr>
        <p:spPr>
          <a:xfrm rot="-8387915">
            <a:off x="476955" y="4644458"/>
            <a:ext cx="290836" cy="288221"/>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6"/>
          <p:cNvSpPr/>
          <p:nvPr/>
        </p:nvSpPr>
        <p:spPr>
          <a:xfrm rot="-6559056">
            <a:off x="1283385" y="4831425"/>
            <a:ext cx="363609" cy="521726"/>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6"/>
          <p:cNvSpPr/>
          <p:nvPr/>
        </p:nvSpPr>
        <p:spPr>
          <a:xfrm rot="5400960">
            <a:off x="-86627" y="3627034"/>
            <a:ext cx="363591" cy="521716"/>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6"/>
          <p:cNvSpPr txBox="1"/>
          <p:nvPr>
            <p:ph type="title"/>
          </p:nvPr>
        </p:nvSpPr>
        <p:spPr>
          <a:xfrm>
            <a:off x="713400" y="381209"/>
            <a:ext cx="7717200" cy="572700"/>
          </a:xfrm>
          <a:prstGeom prst="rect">
            <a:avLst/>
          </a:prstGeom>
        </p:spPr>
        <p:txBody>
          <a:bodyPr anchorCtr="0" anchor="t"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60" name="Shape 60"/>
        <p:cNvGrpSpPr/>
        <p:nvPr/>
      </p:nvGrpSpPr>
      <p:grpSpPr>
        <a:xfrm>
          <a:off x="0" y="0"/>
          <a:ext cx="0" cy="0"/>
          <a:chOff x="0" y="0"/>
          <a:chExt cx="0" cy="0"/>
        </a:xfrm>
      </p:grpSpPr>
      <p:sp>
        <p:nvSpPr>
          <p:cNvPr id="61" name="Google Shape;61;p7"/>
          <p:cNvSpPr/>
          <p:nvPr/>
        </p:nvSpPr>
        <p:spPr>
          <a:xfrm rot="-466286">
            <a:off x="7207111" y="-425553"/>
            <a:ext cx="709745" cy="1018624"/>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7"/>
          <p:cNvSpPr/>
          <p:nvPr/>
        </p:nvSpPr>
        <p:spPr>
          <a:xfrm>
            <a:off x="8376000" y="-181276"/>
            <a:ext cx="1115252" cy="1105223"/>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7"/>
          <p:cNvSpPr/>
          <p:nvPr/>
        </p:nvSpPr>
        <p:spPr>
          <a:xfrm>
            <a:off x="-246075" y="3005184"/>
            <a:ext cx="840962" cy="833430"/>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7"/>
          <p:cNvSpPr/>
          <p:nvPr/>
        </p:nvSpPr>
        <p:spPr>
          <a:xfrm rot="-4370050">
            <a:off x="305233" y="4286311"/>
            <a:ext cx="834294" cy="1376235"/>
          </a:xfrm>
          <a:custGeom>
            <a:rect b="b" l="l" r="r" t="t"/>
            <a:pathLst>
              <a:path extrusionOk="0" h="25535" w="15479">
                <a:moveTo>
                  <a:pt x="12634" y="1"/>
                </a:moveTo>
                <a:cubicBezTo>
                  <a:pt x="12555" y="1"/>
                  <a:pt x="12471" y="15"/>
                  <a:pt x="12383" y="46"/>
                </a:cubicBezTo>
                <a:lnTo>
                  <a:pt x="10871" y="582"/>
                </a:lnTo>
                <a:cubicBezTo>
                  <a:pt x="10180" y="820"/>
                  <a:pt x="9454" y="975"/>
                  <a:pt x="8799" y="1284"/>
                </a:cubicBezTo>
                <a:cubicBezTo>
                  <a:pt x="6846" y="2237"/>
                  <a:pt x="5191" y="3570"/>
                  <a:pt x="3846" y="5261"/>
                </a:cubicBezTo>
                <a:cubicBezTo>
                  <a:pt x="3215" y="6047"/>
                  <a:pt x="2751" y="6964"/>
                  <a:pt x="2239" y="7845"/>
                </a:cubicBezTo>
                <a:cubicBezTo>
                  <a:pt x="1905" y="8416"/>
                  <a:pt x="1596" y="8988"/>
                  <a:pt x="1298" y="9571"/>
                </a:cubicBezTo>
                <a:cubicBezTo>
                  <a:pt x="1215" y="9738"/>
                  <a:pt x="1274" y="9964"/>
                  <a:pt x="1215" y="10119"/>
                </a:cubicBezTo>
                <a:cubicBezTo>
                  <a:pt x="1143" y="10333"/>
                  <a:pt x="917" y="10512"/>
                  <a:pt x="881" y="10714"/>
                </a:cubicBezTo>
                <a:cubicBezTo>
                  <a:pt x="715" y="11583"/>
                  <a:pt x="536" y="12464"/>
                  <a:pt x="465" y="13333"/>
                </a:cubicBezTo>
                <a:cubicBezTo>
                  <a:pt x="429" y="13810"/>
                  <a:pt x="238" y="14346"/>
                  <a:pt x="655" y="14798"/>
                </a:cubicBezTo>
                <a:cubicBezTo>
                  <a:pt x="703" y="14822"/>
                  <a:pt x="655" y="14941"/>
                  <a:pt x="643" y="15024"/>
                </a:cubicBezTo>
                <a:cubicBezTo>
                  <a:pt x="596" y="15393"/>
                  <a:pt x="536" y="15762"/>
                  <a:pt x="500" y="16131"/>
                </a:cubicBezTo>
                <a:cubicBezTo>
                  <a:pt x="441" y="16774"/>
                  <a:pt x="357" y="17429"/>
                  <a:pt x="381" y="18072"/>
                </a:cubicBezTo>
                <a:cubicBezTo>
                  <a:pt x="405" y="18608"/>
                  <a:pt x="0" y="19322"/>
                  <a:pt x="881" y="19632"/>
                </a:cubicBezTo>
                <a:cubicBezTo>
                  <a:pt x="715" y="19751"/>
                  <a:pt x="560" y="19858"/>
                  <a:pt x="417" y="19965"/>
                </a:cubicBezTo>
                <a:cubicBezTo>
                  <a:pt x="524" y="20120"/>
                  <a:pt x="619" y="20275"/>
                  <a:pt x="703" y="20394"/>
                </a:cubicBezTo>
                <a:cubicBezTo>
                  <a:pt x="357" y="20918"/>
                  <a:pt x="619" y="21370"/>
                  <a:pt x="727" y="21846"/>
                </a:cubicBezTo>
                <a:cubicBezTo>
                  <a:pt x="774" y="22049"/>
                  <a:pt x="822" y="22239"/>
                  <a:pt x="893" y="22525"/>
                </a:cubicBezTo>
                <a:cubicBezTo>
                  <a:pt x="619" y="22418"/>
                  <a:pt x="524" y="22370"/>
                  <a:pt x="405" y="22323"/>
                </a:cubicBezTo>
                <a:lnTo>
                  <a:pt x="405" y="23728"/>
                </a:lnTo>
                <a:cubicBezTo>
                  <a:pt x="459" y="23718"/>
                  <a:pt x="505" y="23713"/>
                  <a:pt x="544" y="23713"/>
                </a:cubicBezTo>
                <a:cubicBezTo>
                  <a:pt x="883" y="23713"/>
                  <a:pt x="747" y="24050"/>
                  <a:pt x="822" y="24263"/>
                </a:cubicBezTo>
                <a:cubicBezTo>
                  <a:pt x="879" y="24448"/>
                  <a:pt x="915" y="24621"/>
                  <a:pt x="636" y="24621"/>
                </a:cubicBezTo>
                <a:cubicBezTo>
                  <a:pt x="627" y="24621"/>
                  <a:pt x="617" y="24621"/>
                  <a:pt x="608" y="24621"/>
                </a:cubicBezTo>
                <a:cubicBezTo>
                  <a:pt x="596" y="24621"/>
                  <a:pt x="500" y="24859"/>
                  <a:pt x="536" y="24883"/>
                </a:cubicBezTo>
                <a:cubicBezTo>
                  <a:pt x="794" y="25140"/>
                  <a:pt x="913" y="25514"/>
                  <a:pt x="1417" y="25514"/>
                </a:cubicBezTo>
                <a:cubicBezTo>
                  <a:pt x="1425" y="25514"/>
                  <a:pt x="1433" y="25514"/>
                  <a:pt x="1441" y="25514"/>
                </a:cubicBezTo>
                <a:cubicBezTo>
                  <a:pt x="1830" y="25498"/>
                  <a:pt x="2219" y="25493"/>
                  <a:pt x="2606" y="25493"/>
                </a:cubicBezTo>
                <a:cubicBezTo>
                  <a:pt x="3427" y="25493"/>
                  <a:pt x="4244" y="25517"/>
                  <a:pt x="5060" y="25525"/>
                </a:cubicBezTo>
                <a:cubicBezTo>
                  <a:pt x="5193" y="25528"/>
                  <a:pt x="5328" y="25535"/>
                  <a:pt x="5459" y="25535"/>
                </a:cubicBezTo>
                <a:cubicBezTo>
                  <a:pt x="5927" y="25535"/>
                  <a:pt x="6352" y="25450"/>
                  <a:pt x="6501" y="24799"/>
                </a:cubicBezTo>
                <a:cubicBezTo>
                  <a:pt x="6513" y="24740"/>
                  <a:pt x="6680" y="24704"/>
                  <a:pt x="6680" y="24704"/>
                </a:cubicBezTo>
                <a:cubicBezTo>
                  <a:pt x="6561" y="24406"/>
                  <a:pt x="6442" y="24168"/>
                  <a:pt x="6418" y="23930"/>
                </a:cubicBezTo>
                <a:cubicBezTo>
                  <a:pt x="6406" y="23859"/>
                  <a:pt x="6668" y="23751"/>
                  <a:pt x="6680" y="23740"/>
                </a:cubicBezTo>
                <a:cubicBezTo>
                  <a:pt x="6501" y="23382"/>
                  <a:pt x="6311" y="23025"/>
                  <a:pt x="6108" y="22608"/>
                </a:cubicBezTo>
                <a:cubicBezTo>
                  <a:pt x="6370" y="22561"/>
                  <a:pt x="6501" y="22537"/>
                  <a:pt x="6680" y="22501"/>
                </a:cubicBezTo>
                <a:lnTo>
                  <a:pt x="6680" y="22501"/>
                </a:lnTo>
                <a:cubicBezTo>
                  <a:pt x="6608" y="22656"/>
                  <a:pt x="6573" y="22763"/>
                  <a:pt x="6537" y="22847"/>
                </a:cubicBezTo>
                <a:cubicBezTo>
                  <a:pt x="6573" y="22882"/>
                  <a:pt x="6620" y="22894"/>
                  <a:pt x="6668" y="22906"/>
                </a:cubicBezTo>
                <a:cubicBezTo>
                  <a:pt x="6775" y="22644"/>
                  <a:pt x="6870" y="22382"/>
                  <a:pt x="6965" y="22144"/>
                </a:cubicBezTo>
                <a:cubicBezTo>
                  <a:pt x="6739" y="22001"/>
                  <a:pt x="6561" y="21870"/>
                  <a:pt x="6382" y="21751"/>
                </a:cubicBezTo>
                <a:cubicBezTo>
                  <a:pt x="6418" y="21715"/>
                  <a:pt x="6430" y="21668"/>
                  <a:pt x="6453" y="21644"/>
                </a:cubicBezTo>
                <a:cubicBezTo>
                  <a:pt x="6620" y="21656"/>
                  <a:pt x="6775" y="21692"/>
                  <a:pt x="6918" y="21704"/>
                </a:cubicBezTo>
                <a:cubicBezTo>
                  <a:pt x="7144" y="20930"/>
                  <a:pt x="7073" y="20739"/>
                  <a:pt x="6525" y="20537"/>
                </a:cubicBezTo>
                <a:lnTo>
                  <a:pt x="6656" y="20406"/>
                </a:lnTo>
                <a:cubicBezTo>
                  <a:pt x="6573" y="20084"/>
                  <a:pt x="6513" y="19822"/>
                  <a:pt x="6489" y="19691"/>
                </a:cubicBezTo>
                <a:cubicBezTo>
                  <a:pt x="6739" y="19513"/>
                  <a:pt x="7013" y="19429"/>
                  <a:pt x="7073" y="19263"/>
                </a:cubicBezTo>
                <a:cubicBezTo>
                  <a:pt x="7204" y="18918"/>
                  <a:pt x="7168" y="18548"/>
                  <a:pt x="6692" y="18370"/>
                </a:cubicBezTo>
                <a:cubicBezTo>
                  <a:pt x="6858" y="18298"/>
                  <a:pt x="6965" y="18263"/>
                  <a:pt x="7144" y="18191"/>
                </a:cubicBezTo>
                <a:cubicBezTo>
                  <a:pt x="6894" y="18084"/>
                  <a:pt x="6715" y="18013"/>
                  <a:pt x="6418" y="17882"/>
                </a:cubicBezTo>
                <a:cubicBezTo>
                  <a:pt x="7335" y="17739"/>
                  <a:pt x="7144" y="17143"/>
                  <a:pt x="7025" y="16715"/>
                </a:cubicBezTo>
                <a:cubicBezTo>
                  <a:pt x="6918" y="16298"/>
                  <a:pt x="6596" y="15941"/>
                  <a:pt x="6334" y="15512"/>
                </a:cubicBezTo>
                <a:lnTo>
                  <a:pt x="6334" y="15512"/>
                </a:lnTo>
                <a:cubicBezTo>
                  <a:pt x="6632" y="15679"/>
                  <a:pt x="6906" y="15822"/>
                  <a:pt x="7192" y="15989"/>
                </a:cubicBezTo>
                <a:cubicBezTo>
                  <a:pt x="7204" y="15977"/>
                  <a:pt x="7227" y="15953"/>
                  <a:pt x="7251" y="15941"/>
                </a:cubicBezTo>
                <a:cubicBezTo>
                  <a:pt x="7096" y="15774"/>
                  <a:pt x="6965" y="15619"/>
                  <a:pt x="6894" y="15512"/>
                </a:cubicBezTo>
                <a:cubicBezTo>
                  <a:pt x="6977" y="15286"/>
                  <a:pt x="7108" y="15096"/>
                  <a:pt x="7085" y="14917"/>
                </a:cubicBezTo>
                <a:cubicBezTo>
                  <a:pt x="7120" y="14465"/>
                  <a:pt x="6930" y="14036"/>
                  <a:pt x="7168" y="13595"/>
                </a:cubicBezTo>
                <a:cubicBezTo>
                  <a:pt x="7239" y="13500"/>
                  <a:pt x="7096" y="13310"/>
                  <a:pt x="7037" y="13155"/>
                </a:cubicBezTo>
                <a:cubicBezTo>
                  <a:pt x="7001" y="13060"/>
                  <a:pt x="6882" y="12917"/>
                  <a:pt x="6906" y="12833"/>
                </a:cubicBezTo>
                <a:cubicBezTo>
                  <a:pt x="7037" y="12441"/>
                  <a:pt x="7192" y="12060"/>
                  <a:pt x="7382" y="11690"/>
                </a:cubicBezTo>
                <a:cubicBezTo>
                  <a:pt x="7763" y="10940"/>
                  <a:pt x="8239" y="10226"/>
                  <a:pt x="8561" y="9452"/>
                </a:cubicBezTo>
                <a:cubicBezTo>
                  <a:pt x="8823" y="8797"/>
                  <a:pt x="9216" y="8202"/>
                  <a:pt x="9740" y="7857"/>
                </a:cubicBezTo>
                <a:cubicBezTo>
                  <a:pt x="10775" y="7166"/>
                  <a:pt x="11954" y="6630"/>
                  <a:pt x="13085" y="6047"/>
                </a:cubicBezTo>
                <a:cubicBezTo>
                  <a:pt x="13776" y="5690"/>
                  <a:pt x="14502" y="5356"/>
                  <a:pt x="15216" y="5035"/>
                </a:cubicBezTo>
                <a:cubicBezTo>
                  <a:pt x="15467" y="4916"/>
                  <a:pt x="15478" y="4749"/>
                  <a:pt x="15359" y="4511"/>
                </a:cubicBezTo>
                <a:cubicBezTo>
                  <a:pt x="14657" y="3154"/>
                  <a:pt x="13978" y="1773"/>
                  <a:pt x="13264" y="415"/>
                </a:cubicBezTo>
                <a:cubicBezTo>
                  <a:pt x="13134" y="183"/>
                  <a:pt x="12916" y="1"/>
                  <a:pt x="1263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7"/>
          <p:cNvSpPr txBox="1"/>
          <p:nvPr>
            <p:ph type="title"/>
          </p:nvPr>
        </p:nvSpPr>
        <p:spPr>
          <a:xfrm>
            <a:off x="2298675" y="814388"/>
            <a:ext cx="5086500" cy="2229000"/>
          </a:xfrm>
          <a:prstGeom prst="rect">
            <a:avLst/>
          </a:prstGeom>
        </p:spPr>
        <p:txBody>
          <a:bodyPr anchorCtr="0" anchor="t" bIns="91425" lIns="91425" spcFirstLastPara="1" rIns="91425" wrap="square" tIns="91425">
            <a:noAutofit/>
          </a:bodyPr>
          <a:lstStyle>
            <a:lvl1pPr lvl="0" algn="l">
              <a:spcBef>
                <a:spcPts val="0"/>
              </a:spcBef>
              <a:spcAft>
                <a:spcPts val="0"/>
              </a:spcAft>
              <a:buSzPts val="2400"/>
              <a:buNone/>
              <a:defRPr sz="72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66" name="Google Shape;66;p7"/>
          <p:cNvSpPr txBox="1"/>
          <p:nvPr>
            <p:ph idx="1" type="subTitle"/>
          </p:nvPr>
        </p:nvSpPr>
        <p:spPr>
          <a:xfrm>
            <a:off x="3438525" y="3129113"/>
            <a:ext cx="3946800" cy="1200000"/>
          </a:xfrm>
          <a:prstGeom prst="rect">
            <a:avLst/>
          </a:prstGeom>
        </p:spPr>
        <p:txBody>
          <a:bodyPr anchorCtr="0" anchor="t" bIns="91425" lIns="91425" spcFirstLastPara="1" rIns="91425" wrap="square" tIns="91425">
            <a:noAutofit/>
          </a:bodyPr>
          <a:lstStyle>
            <a:lvl1pPr lvl="0" rtl="0">
              <a:spcBef>
                <a:spcPts val="0"/>
              </a:spcBef>
              <a:spcAft>
                <a:spcPts val="0"/>
              </a:spcAft>
              <a:buSzPts val="1800"/>
              <a:buNone/>
              <a:defRPr sz="1600">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67" name="Shape 67"/>
        <p:cNvGrpSpPr/>
        <p:nvPr/>
      </p:nvGrpSpPr>
      <p:grpSpPr>
        <a:xfrm>
          <a:off x="0" y="0"/>
          <a:ext cx="0" cy="0"/>
          <a:chOff x="0" y="0"/>
          <a:chExt cx="0" cy="0"/>
        </a:xfrm>
      </p:grpSpPr>
      <p:grpSp>
        <p:nvGrpSpPr>
          <p:cNvPr id="68" name="Google Shape;68;p8"/>
          <p:cNvGrpSpPr/>
          <p:nvPr/>
        </p:nvGrpSpPr>
        <p:grpSpPr>
          <a:xfrm>
            <a:off x="-471948" y="-112876"/>
            <a:ext cx="9993528" cy="5599372"/>
            <a:chOff x="-471948" y="-112876"/>
            <a:chExt cx="9993528" cy="5599372"/>
          </a:xfrm>
        </p:grpSpPr>
        <p:sp>
          <p:nvSpPr>
            <p:cNvPr id="69" name="Google Shape;69;p8"/>
            <p:cNvSpPr/>
            <p:nvPr/>
          </p:nvSpPr>
          <p:spPr>
            <a:xfrm rot="9453015">
              <a:off x="1926449" y="2968947"/>
              <a:ext cx="1144605" cy="2293072"/>
            </a:xfrm>
            <a:custGeom>
              <a:rect b="b" l="l" r="r" t="t"/>
              <a:pathLst>
                <a:path extrusionOk="0" h="47210" w="23563">
                  <a:moveTo>
                    <a:pt x="9067" y="1"/>
                  </a:moveTo>
                  <a:cubicBezTo>
                    <a:pt x="8951" y="1"/>
                    <a:pt x="8830" y="32"/>
                    <a:pt x="8704" y="97"/>
                  </a:cubicBezTo>
                  <a:cubicBezTo>
                    <a:pt x="7763" y="573"/>
                    <a:pt x="6775" y="1002"/>
                    <a:pt x="5942" y="1645"/>
                  </a:cubicBezTo>
                  <a:cubicBezTo>
                    <a:pt x="4013" y="3097"/>
                    <a:pt x="2632" y="5014"/>
                    <a:pt x="1548" y="7145"/>
                  </a:cubicBezTo>
                  <a:cubicBezTo>
                    <a:pt x="1310" y="7598"/>
                    <a:pt x="1381" y="8229"/>
                    <a:pt x="1084" y="8622"/>
                  </a:cubicBezTo>
                  <a:cubicBezTo>
                    <a:pt x="596" y="9288"/>
                    <a:pt x="429" y="9979"/>
                    <a:pt x="465" y="10765"/>
                  </a:cubicBezTo>
                  <a:cubicBezTo>
                    <a:pt x="477" y="10955"/>
                    <a:pt x="262" y="11146"/>
                    <a:pt x="250" y="11360"/>
                  </a:cubicBezTo>
                  <a:cubicBezTo>
                    <a:pt x="143" y="12265"/>
                    <a:pt x="72" y="13170"/>
                    <a:pt x="0" y="14099"/>
                  </a:cubicBezTo>
                  <a:cubicBezTo>
                    <a:pt x="0" y="14122"/>
                    <a:pt x="131" y="14158"/>
                    <a:pt x="179" y="14206"/>
                  </a:cubicBezTo>
                  <a:cubicBezTo>
                    <a:pt x="893" y="14992"/>
                    <a:pt x="905" y="15075"/>
                    <a:pt x="286" y="15968"/>
                  </a:cubicBezTo>
                  <a:cubicBezTo>
                    <a:pt x="465" y="16015"/>
                    <a:pt x="619" y="16051"/>
                    <a:pt x="703" y="16063"/>
                  </a:cubicBezTo>
                  <a:cubicBezTo>
                    <a:pt x="643" y="16313"/>
                    <a:pt x="524" y="16539"/>
                    <a:pt x="560" y="16706"/>
                  </a:cubicBezTo>
                  <a:cubicBezTo>
                    <a:pt x="762" y="17361"/>
                    <a:pt x="1024" y="17992"/>
                    <a:pt x="1262" y="18647"/>
                  </a:cubicBezTo>
                  <a:cubicBezTo>
                    <a:pt x="1751" y="19956"/>
                    <a:pt x="2513" y="21111"/>
                    <a:pt x="3406" y="22159"/>
                  </a:cubicBezTo>
                  <a:cubicBezTo>
                    <a:pt x="4537" y="23504"/>
                    <a:pt x="5561" y="24933"/>
                    <a:pt x="6692" y="26267"/>
                  </a:cubicBezTo>
                  <a:cubicBezTo>
                    <a:pt x="8239" y="28100"/>
                    <a:pt x="9835" y="29886"/>
                    <a:pt x="11430" y="31660"/>
                  </a:cubicBezTo>
                  <a:cubicBezTo>
                    <a:pt x="11728" y="32006"/>
                    <a:pt x="12157" y="32220"/>
                    <a:pt x="12704" y="32637"/>
                  </a:cubicBezTo>
                  <a:cubicBezTo>
                    <a:pt x="12764" y="32791"/>
                    <a:pt x="12847" y="33018"/>
                    <a:pt x="12931" y="33268"/>
                  </a:cubicBezTo>
                  <a:cubicBezTo>
                    <a:pt x="13026" y="33518"/>
                    <a:pt x="13145" y="33815"/>
                    <a:pt x="13252" y="34101"/>
                  </a:cubicBezTo>
                  <a:cubicBezTo>
                    <a:pt x="13276" y="34089"/>
                    <a:pt x="13300" y="34065"/>
                    <a:pt x="13335" y="34065"/>
                  </a:cubicBezTo>
                  <a:cubicBezTo>
                    <a:pt x="13764" y="35018"/>
                    <a:pt x="14407" y="36649"/>
                    <a:pt x="14407" y="38054"/>
                  </a:cubicBezTo>
                  <a:cubicBezTo>
                    <a:pt x="14407" y="38328"/>
                    <a:pt x="14407" y="38590"/>
                    <a:pt x="14395" y="38864"/>
                  </a:cubicBezTo>
                  <a:cubicBezTo>
                    <a:pt x="14347" y="39423"/>
                    <a:pt x="13847" y="39947"/>
                    <a:pt x="13645" y="40530"/>
                  </a:cubicBezTo>
                  <a:cubicBezTo>
                    <a:pt x="13562" y="40792"/>
                    <a:pt x="13621" y="41233"/>
                    <a:pt x="13776" y="41435"/>
                  </a:cubicBezTo>
                  <a:cubicBezTo>
                    <a:pt x="14490" y="42328"/>
                    <a:pt x="15252" y="43174"/>
                    <a:pt x="16026" y="44007"/>
                  </a:cubicBezTo>
                  <a:cubicBezTo>
                    <a:pt x="17026" y="45102"/>
                    <a:pt x="18038" y="46174"/>
                    <a:pt x="18991" y="47210"/>
                  </a:cubicBezTo>
                  <a:cubicBezTo>
                    <a:pt x="21860" y="45543"/>
                    <a:pt x="23563" y="40614"/>
                    <a:pt x="23218" y="37518"/>
                  </a:cubicBezTo>
                  <a:cubicBezTo>
                    <a:pt x="23218" y="37518"/>
                    <a:pt x="23479" y="34744"/>
                    <a:pt x="21860" y="32422"/>
                  </a:cubicBezTo>
                  <a:cubicBezTo>
                    <a:pt x="21217" y="31113"/>
                    <a:pt x="20598" y="29803"/>
                    <a:pt x="19491" y="28791"/>
                  </a:cubicBezTo>
                  <a:cubicBezTo>
                    <a:pt x="18955" y="28291"/>
                    <a:pt x="18574" y="27719"/>
                    <a:pt x="18122" y="27160"/>
                  </a:cubicBezTo>
                  <a:cubicBezTo>
                    <a:pt x="16800" y="25576"/>
                    <a:pt x="15383" y="24028"/>
                    <a:pt x="14002" y="22481"/>
                  </a:cubicBezTo>
                  <a:cubicBezTo>
                    <a:pt x="12490" y="20778"/>
                    <a:pt x="10918" y="19123"/>
                    <a:pt x="9466" y="17385"/>
                  </a:cubicBezTo>
                  <a:cubicBezTo>
                    <a:pt x="8835" y="16646"/>
                    <a:pt x="8323" y="15789"/>
                    <a:pt x="8299" y="14753"/>
                  </a:cubicBezTo>
                  <a:cubicBezTo>
                    <a:pt x="8287" y="14230"/>
                    <a:pt x="8382" y="13622"/>
                    <a:pt x="8144" y="13217"/>
                  </a:cubicBezTo>
                  <a:cubicBezTo>
                    <a:pt x="7882" y="12801"/>
                    <a:pt x="8001" y="12598"/>
                    <a:pt x="8144" y="12253"/>
                  </a:cubicBezTo>
                  <a:cubicBezTo>
                    <a:pt x="8525" y="11289"/>
                    <a:pt x="9049" y="10336"/>
                    <a:pt x="9180" y="9336"/>
                  </a:cubicBezTo>
                  <a:cubicBezTo>
                    <a:pt x="9287" y="8491"/>
                    <a:pt x="9692" y="8014"/>
                    <a:pt x="10264" y="7562"/>
                  </a:cubicBezTo>
                  <a:cubicBezTo>
                    <a:pt x="10490" y="7383"/>
                    <a:pt x="10847" y="7383"/>
                    <a:pt x="11061" y="7205"/>
                  </a:cubicBezTo>
                  <a:cubicBezTo>
                    <a:pt x="11573" y="6776"/>
                    <a:pt x="12014" y="6240"/>
                    <a:pt x="12526" y="5824"/>
                  </a:cubicBezTo>
                  <a:cubicBezTo>
                    <a:pt x="13157" y="5336"/>
                    <a:pt x="13228" y="5157"/>
                    <a:pt x="12752" y="4526"/>
                  </a:cubicBezTo>
                  <a:cubicBezTo>
                    <a:pt x="11752" y="3169"/>
                    <a:pt x="10740" y="1823"/>
                    <a:pt x="9775" y="454"/>
                  </a:cubicBezTo>
                  <a:cubicBezTo>
                    <a:pt x="9568" y="164"/>
                    <a:pt x="9332" y="1"/>
                    <a:pt x="906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8"/>
            <p:cNvSpPr/>
            <p:nvPr/>
          </p:nvSpPr>
          <p:spPr>
            <a:xfrm rot="10800000">
              <a:off x="1311006" y="4574811"/>
              <a:ext cx="919926" cy="911685"/>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8"/>
            <p:cNvSpPr/>
            <p:nvPr/>
          </p:nvSpPr>
          <p:spPr>
            <a:xfrm rot="3723242">
              <a:off x="584818" y="4069217"/>
              <a:ext cx="692239" cy="993471"/>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8"/>
            <p:cNvSpPr/>
            <p:nvPr/>
          </p:nvSpPr>
          <p:spPr>
            <a:xfrm rot="7243057">
              <a:off x="1044189" y="1865024"/>
              <a:ext cx="344441" cy="529441"/>
            </a:xfrm>
            <a:custGeom>
              <a:rect b="b" l="l" r="r" t="t"/>
              <a:pathLst>
                <a:path extrusionOk="0" h="18230" w="11860">
                  <a:moveTo>
                    <a:pt x="3025" y="1"/>
                  </a:moveTo>
                  <a:cubicBezTo>
                    <a:pt x="2834" y="1"/>
                    <a:pt x="2489" y="72"/>
                    <a:pt x="2453" y="191"/>
                  </a:cubicBezTo>
                  <a:cubicBezTo>
                    <a:pt x="2344" y="491"/>
                    <a:pt x="2240" y="594"/>
                    <a:pt x="2120" y="594"/>
                  </a:cubicBezTo>
                  <a:cubicBezTo>
                    <a:pt x="1979" y="594"/>
                    <a:pt x="1815" y="451"/>
                    <a:pt x="1596" y="322"/>
                  </a:cubicBezTo>
                  <a:cubicBezTo>
                    <a:pt x="1478" y="252"/>
                    <a:pt x="1318" y="226"/>
                    <a:pt x="1147" y="226"/>
                  </a:cubicBezTo>
                  <a:cubicBezTo>
                    <a:pt x="939" y="226"/>
                    <a:pt x="714" y="264"/>
                    <a:pt x="525" y="310"/>
                  </a:cubicBezTo>
                  <a:cubicBezTo>
                    <a:pt x="346" y="358"/>
                    <a:pt x="132" y="679"/>
                    <a:pt x="132" y="894"/>
                  </a:cubicBezTo>
                  <a:cubicBezTo>
                    <a:pt x="108" y="2822"/>
                    <a:pt x="132" y="4751"/>
                    <a:pt x="132" y="6680"/>
                  </a:cubicBezTo>
                  <a:cubicBezTo>
                    <a:pt x="132" y="8478"/>
                    <a:pt x="120" y="10299"/>
                    <a:pt x="96" y="12097"/>
                  </a:cubicBezTo>
                  <a:cubicBezTo>
                    <a:pt x="72" y="13824"/>
                    <a:pt x="1" y="15550"/>
                    <a:pt x="13" y="17288"/>
                  </a:cubicBezTo>
                  <a:cubicBezTo>
                    <a:pt x="13" y="17931"/>
                    <a:pt x="448" y="18229"/>
                    <a:pt x="1071" y="18229"/>
                  </a:cubicBezTo>
                  <a:cubicBezTo>
                    <a:pt x="1083" y="18229"/>
                    <a:pt x="1096" y="18229"/>
                    <a:pt x="1108" y="18229"/>
                  </a:cubicBezTo>
                  <a:cubicBezTo>
                    <a:pt x="1680" y="18193"/>
                    <a:pt x="2275" y="18217"/>
                    <a:pt x="2263" y="17384"/>
                  </a:cubicBezTo>
                  <a:cubicBezTo>
                    <a:pt x="2263" y="17348"/>
                    <a:pt x="2334" y="17324"/>
                    <a:pt x="2418" y="17241"/>
                  </a:cubicBezTo>
                  <a:cubicBezTo>
                    <a:pt x="2573" y="17324"/>
                    <a:pt x="2775" y="17396"/>
                    <a:pt x="2977" y="17491"/>
                  </a:cubicBezTo>
                  <a:cubicBezTo>
                    <a:pt x="2870" y="17741"/>
                    <a:pt x="2799" y="17931"/>
                    <a:pt x="2680" y="18193"/>
                  </a:cubicBezTo>
                  <a:cubicBezTo>
                    <a:pt x="3577" y="18193"/>
                    <a:pt x="4436" y="18204"/>
                    <a:pt x="5281" y="18204"/>
                  </a:cubicBezTo>
                  <a:cubicBezTo>
                    <a:pt x="5703" y="18204"/>
                    <a:pt x="6121" y="18201"/>
                    <a:pt x="6537" y="18193"/>
                  </a:cubicBezTo>
                  <a:cubicBezTo>
                    <a:pt x="7859" y="18181"/>
                    <a:pt x="9180" y="18134"/>
                    <a:pt x="10514" y="18062"/>
                  </a:cubicBezTo>
                  <a:cubicBezTo>
                    <a:pt x="10728" y="18050"/>
                    <a:pt x="11074" y="17872"/>
                    <a:pt x="11121" y="17693"/>
                  </a:cubicBezTo>
                  <a:cubicBezTo>
                    <a:pt x="11240" y="17265"/>
                    <a:pt x="11240" y="16788"/>
                    <a:pt x="11288" y="16324"/>
                  </a:cubicBezTo>
                  <a:cubicBezTo>
                    <a:pt x="11859" y="15193"/>
                    <a:pt x="11371" y="13990"/>
                    <a:pt x="11324" y="12859"/>
                  </a:cubicBezTo>
                  <a:cubicBezTo>
                    <a:pt x="11288" y="11728"/>
                    <a:pt x="11502" y="10550"/>
                    <a:pt x="11133" y="9597"/>
                  </a:cubicBezTo>
                  <a:cubicBezTo>
                    <a:pt x="11252" y="8918"/>
                    <a:pt x="11407" y="8347"/>
                    <a:pt x="11431" y="7763"/>
                  </a:cubicBezTo>
                  <a:cubicBezTo>
                    <a:pt x="11466" y="6906"/>
                    <a:pt x="11371" y="6061"/>
                    <a:pt x="11383" y="5192"/>
                  </a:cubicBezTo>
                  <a:cubicBezTo>
                    <a:pt x="11407" y="3977"/>
                    <a:pt x="11478" y="2739"/>
                    <a:pt x="11466" y="1513"/>
                  </a:cubicBezTo>
                  <a:cubicBezTo>
                    <a:pt x="11443" y="608"/>
                    <a:pt x="11074" y="143"/>
                    <a:pt x="10454" y="132"/>
                  </a:cubicBezTo>
                  <a:cubicBezTo>
                    <a:pt x="7978" y="72"/>
                    <a:pt x="5490" y="24"/>
                    <a:pt x="302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8"/>
            <p:cNvSpPr/>
            <p:nvPr/>
          </p:nvSpPr>
          <p:spPr>
            <a:xfrm rot="7224050">
              <a:off x="72343" y="2166529"/>
              <a:ext cx="896385" cy="1478725"/>
            </a:xfrm>
            <a:custGeom>
              <a:rect b="b" l="l" r="r" t="t"/>
              <a:pathLst>
                <a:path extrusionOk="0" h="25535" w="15479">
                  <a:moveTo>
                    <a:pt x="12634" y="1"/>
                  </a:moveTo>
                  <a:cubicBezTo>
                    <a:pt x="12555" y="1"/>
                    <a:pt x="12471" y="15"/>
                    <a:pt x="12383" y="46"/>
                  </a:cubicBezTo>
                  <a:lnTo>
                    <a:pt x="10871" y="582"/>
                  </a:lnTo>
                  <a:cubicBezTo>
                    <a:pt x="10180" y="820"/>
                    <a:pt x="9454" y="975"/>
                    <a:pt x="8799" y="1284"/>
                  </a:cubicBezTo>
                  <a:cubicBezTo>
                    <a:pt x="6846" y="2237"/>
                    <a:pt x="5191" y="3570"/>
                    <a:pt x="3846" y="5261"/>
                  </a:cubicBezTo>
                  <a:cubicBezTo>
                    <a:pt x="3215" y="6047"/>
                    <a:pt x="2751" y="6964"/>
                    <a:pt x="2239" y="7845"/>
                  </a:cubicBezTo>
                  <a:cubicBezTo>
                    <a:pt x="1905" y="8416"/>
                    <a:pt x="1596" y="8988"/>
                    <a:pt x="1298" y="9571"/>
                  </a:cubicBezTo>
                  <a:cubicBezTo>
                    <a:pt x="1215" y="9738"/>
                    <a:pt x="1274" y="9964"/>
                    <a:pt x="1215" y="10119"/>
                  </a:cubicBezTo>
                  <a:cubicBezTo>
                    <a:pt x="1143" y="10333"/>
                    <a:pt x="917" y="10512"/>
                    <a:pt x="881" y="10714"/>
                  </a:cubicBezTo>
                  <a:cubicBezTo>
                    <a:pt x="715" y="11583"/>
                    <a:pt x="536" y="12464"/>
                    <a:pt x="465" y="13333"/>
                  </a:cubicBezTo>
                  <a:cubicBezTo>
                    <a:pt x="429" y="13810"/>
                    <a:pt x="238" y="14346"/>
                    <a:pt x="655" y="14798"/>
                  </a:cubicBezTo>
                  <a:cubicBezTo>
                    <a:pt x="703" y="14822"/>
                    <a:pt x="655" y="14941"/>
                    <a:pt x="643" y="15024"/>
                  </a:cubicBezTo>
                  <a:cubicBezTo>
                    <a:pt x="596" y="15393"/>
                    <a:pt x="536" y="15762"/>
                    <a:pt x="500" y="16131"/>
                  </a:cubicBezTo>
                  <a:cubicBezTo>
                    <a:pt x="441" y="16774"/>
                    <a:pt x="357" y="17429"/>
                    <a:pt x="381" y="18072"/>
                  </a:cubicBezTo>
                  <a:cubicBezTo>
                    <a:pt x="405" y="18608"/>
                    <a:pt x="0" y="19322"/>
                    <a:pt x="881" y="19632"/>
                  </a:cubicBezTo>
                  <a:cubicBezTo>
                    <a:pt x="715" y="19751"/>
                    <a:pt x="560" y="19858"/>
                    <a:pt x="417" y="19965"/>
                  </a:cubicBezTo>
                  <a:cubicBezTo>
                    <a:pt x="524" y="20120"/>
                    <a:pt x="619" y="20275"/>
                    <a:pt x="703" y="20394"/>
                  </a:cubicBezTo>
                  <a:cubicBezTo>
                    <a:pt x="357" y="20918"/>
                    <a:pt x="619" y="21370"/>
                    <a:pt x="727" y="21846"/>
                  </a:cubicBezTo>
                  <a:cubicBezTo>
                    <a:pt x="774" y="22049"/>
                    <a:pt x="822" y="22239"/>
                    <a:pt x="893" y="22525"/>
                  </a:cubicBezTo>
                  <a:cubicBezTo>
                    <a:pt x="619" y="22418"/>
                    <a:pt x="524" y="22370"/>
                    <a:pt x="405" y="22323"/>
                  </a:cubicBezTo>
                  <a:lnTo>
                    <a:pt x="405" y="23728"/>
                  </a:lnTo>
                  <a:cubicBezTo>
                    <a:pt x="459" y="23718"/>
                    <a:pt x="505" y="23713"/>
                    <a:pt x="544" y="23713"/>
                  </a:cubicBezTo>
                  <a:cubicBezTo>
                    <a:pt x="883" y="23713"/>
                    <a:pt x="747" y="24050"/>
                    <a:pt x="822" y="24263"/>
                  </a:cubicBezTo>
                  <a:cubicBezTo>
                    <a:pt x="879" y="24448"/>
                    <a:pt x="915" y="24621"/>
                    <a:pt x="636" y="24621"/>
                  </a:cubicBezTo>
                  <a:cubicBezTo>
                    <a:pt x="627" y="24621"/>
                    <a:pt x="617" y="24621"/>
                    <a:pt x="608" y="24621"/>
                  </a:cubicBezTo>
                  <a:cubicBezTo>
                    <a:pt x="596" y="24621"/>
                    <a:pt x="500" y="24859"/>
                    <a:pt x="536" y="24883"/>
                  </a:cubicBezTo>
                  <a:cubicBezTo>
                    <a:pt x="794" y="25140"/>
                    <a:pt x="913" y="25514"/>
                    <a:pt x="1417" y="25514"/>
                  </a:cubicBezTo>
                  <a:cubicBezTo>
                    <a:pt x="1425" y="25514"/>
                    <a:pt x="1433" y="25514"/>
                    <a:pt x="1441" y="25514"/>
                  </a:cubicBezTo>
                  <a:cubicBezTo>
                    <a:pt x="1830" y="25498"/>
                    <a:pt x="2219" y="25493"/>
                    <a:pt x="2606" y="25493"/>
                  </a:cubicBezTo>
                  <a:cubicBezTo>
                    <a:pt x="3427" y="25493"/>
                    <a:pt x="4244" y="25517"/>
                    <a:pt x="5060" y="25525"/>
                  </a:cubicBezTo>
                  <a:cubicBezTo>
                    <a:pt x="5193" y="25528"/>
                    <a:pt x="5328" y="25535"/>
                    <a:pt x="5459" y="25535"/>
                  </a:cubicBezTo>
                  <a:cubicBezTo>
                    <a:pt x="5927" y="25535"/>
                    <a:pt x="6352" y="25450"/>
                    <a:pt x="6501" y="24799"/>
                  </a:cubicBezTo>
                  <a:cubicBezTo>
                    <a:pt x="6513" y="24740"/>
                    <a:pt x="6680" y="24704"/>
                    <a:pt x="6680" y="24704"/>
                  </a:cubicBezTo>
                  <a:cubicBezTo>
                    <a:pt x="6561" y="24406"/>
                    <a:pt x="6442" y="24168"/>
                    <a:pt x="6418" y="23930"/>
                  </a:cubicBezTo>
                  <a:cubicBezTo>
                    <a:pt x="6406" y="23859"/>
                    <a:pt x="6668" y="23751"/>
                    <a:pt x="6680" y="23740"/>
                  </a:cubicBezTo>
                  <a:cubicBezTo>
                    <a:pt x="6501" y="23382"/>
                    <a:pt x="6311" y="23025"/>
                    <a:pt x="6108" y="22608"/>
                  </a:cubicBezTo>
                  <a:cubicBezTo>
                    <a:pt x="6370" y="22561"/>
                    <a:pt x="6501" y="22537"/>
                    <a:pt x="6680" y="22501"/>
                  </a:cubicBezTo>
                  <a:lnTo>
                    <a:pt x="6680" y="22501"/>
                  </a:lnTo>
                  <a:cubicBezTo>
                    <a:pt x="6608" y="22656"/>
                    <a:pt x="6573" y="22763"/>
                    <a:pt x="6537" y="22847"/>
                  </a:cubicBezTo>
                  <a:cubicBezTo>
                    <a:pt x="6573" y="22882"/>
                    <a:pt x="6620" y="22894"/>
                    <a:pt x="6668" y="22906"/>
                  </a:cubicBezTo>
                  <a:cubicBezTo>
                    <a:pt x="6775" y="22644"/>
                    <a:pt x="6870" y="22382"/>
                    <a:pt x="6965" y="22144"/>
                  </a:cubicBezTo>
                  <a:cubicBezTo>
                    <a:pt x="6739" y="22001"/>
                    <a:pt x="6561" y="21870"/>
                    <a:pt x="6382" y="21751"/>
                  </a:cubicBezTo>
                  <a:cubicBezTo>
                    <a:pt x="6418" y="21715"/>
                    <a:pt x="6430" y="21668"/>
                    <a:pt x="6453" y="21644"/>
                  </a:cubicBezTo>
                  <a:cubicBezTo>
                    <a:pt x="6620" y="21656"/>
                    <a:pt x="6775" y="21692"/>
                    <a:pt x="6918" y="21704"/>
                  </a:cubicBezTo>
                  <a:cubicBezTo>
                    <a:pt x="7144" y="20930"/>
                    <a:pt x="7073" y="20739"/>
                    <a:pt x="6525" y="20537"/>
                  </a:cubicBezTo>
                  <a:lnTo>
                    <a:pt x="6656" y="20406"/>
                  </a:lnTo>
                  <a:cubicBezTo>
                    <a:pt x="6573" y="20084"/>
                    <a:pt x="6513" y="19822"/>
                    <a:pt x="6489" y="19691"/>
                  </a:cubicBezTo>
                  <a:cubicBezTo>
                    <a:pt x="6739" y="19513"/>
                    <a:pt x="7013" y="19429"/>
                    <a:pt x="7073" y="19263"/>
                  </a:cubicBezTo>
                  <a:cubicBezTo>
                    <a:pt x="7204" y="18918"/>
                    <a:pt x="7168" y="18548"/>
                    <a:pt x="6692" y="18370"/>
                  </a:cubicBezTo>
                  <a:cubicBezTo>
                    <a:pt x="6858" y="18298"/>
                    <a:pt x="6965" y="18263"/>
                    <a:pt x="7144" y="18191"/>
                  </a:cubicBezTo>
                  <a:cubicBezTo>
                    <a:pt x="6894" y="18084"/>
                    <a:pt x="6715" y="18013"/>
                    <a:pt x="6418" y="17882"/>
                  </a:cubicBezTo>
                  <a:cubicBezTo>
                    <a:pt x="7335" y="17739"/>
                    <a:pt x="7144" y="17143"/>
                    <a:pt x="7025" y="16715"/>
                  </a:cubicBezTo>
                  <a:cubicBezTo>
                    <a:pt x="6918" y="16298"/>
                    <a:pt x="6596" y="15941"/>
                    <a:pt x="6334" y="15512"/>
                  </a:cubicBezTo>
                  <a:lnTo>
                    <a:pt x="6334" y="15512"/>
                  </a:lnTo>
                  <a:cubicBezTo>
                    <a:pt x="6632" y="15679"/>
                    <a:pt x="6906" y="15822"/>
                    <a:pt x="7192" y="15989"/>
                  </a:cubicBezTo>
                  <a:cubicBezTo>
                    <a:pt x="7204" y="15977"/>
                    <a:pt x="7227" y="15953"/>
                    <a:pt x="7251" y="15941"/>
                  </a:cubicBezTo>
                  <a:cubicBezTo>
                    <a:pt x="7096" y="15774"/>
                    <a:pt x="6965" y="15619"/>
                    <a:pt x="6894" y="15512"/>
                  </a:cubicBezTo>
                  <a:cubicBezTo>
                    <a:pt x="6977" y="15286"/>
                    <a:pt x="7108" y="15096"/>
                    <a:pt x="7085" y="14917"/>
                  </a:cubicBezTo>
                  <a:cubicBezTo>
                    <a:pt x="7120" y="14465"/>
                    <a:pt x="6930" y="14036"/>
                    <a:pt x="7168" y="13595"/>
                  </a:cubicBezTo>
                  <a:cubicBezTo>
                    <a:pt x="7239" y="13500"/>
                    <a:pt x="7096" y="13310"/>
                    <a:pt x="7037" y="13155"/>
                  </a:cubicBezTo>
                  <a:cubicBezTo>
                    <a:pt x="7001" y="13060"/>
                    <a:pt x="6882" y="12917"/>
                    <a:pt x="6906" y="12833"/>
                  </a:cubicBezTo>
                  <a:cubicBezTo>
                    <a:pt x="7037" y="12441"/>
                    <a:pt x="7192" y="12060"/>
                    <a:pt x="7382" y="11690"/>
                  </a:cubicBezTo>
                  <a:cubicBezTo>
                    <a:pt x="7763" y="10940"/>
                    <a:pt x="8239" y="10226"/>
                    <a:pt x="8561" y="9452"/>
                  </a:cubicBezTo>
                  <a:cubicBezTo>
                    <a:pt x="8823" y="8797"/>
                    <a:pt x="9216" y="8202"/>
                    <a:pt x="9740" y="7857"/>
                  </a:cubicBezTo>
                  <a:cubicBezTo>
                    <a:pt x="10775" y="7166"/>
                    <a:pt x="11954" y="6630"/>
                    <a:pt x="13085" y="6047"/>
                  </a:cubicBezTo>
                  <a:cubicBezTo>
                    <a:pt x="13776" y="5690"/>
                    <a:pt x="14502" y="5356"/>
                    <a:pt x="15216" y="5035"/>
                  </a:cubicBezTo>
                  <a:cubicBezTo>
                    <a:pt x="15467" y="4916"/>
                    <a:pt x="15478" y="4749"/>
                    <a:pt x="15359" y="4511"/>
                  </a:cubicBezTo>
                  <a:cubicBezTo>
                    <a:pt x="14657" y="3154"/>
                    <a:pt x="13978" y="1773"/>
                    <a:pt x="13264" y="415"/>
                  </a:cubicBezTo>
                  <a:cubicBezTo>
                    <a:pt x="13134" y="183"/>
                    <a:pt x="12916" y="1"/>
                    <a:pt x="1263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8"/>
            <p:cNvSpPr/>
            <p:nvPr/>
          </p:nvSpPr>
          <p:spPr>
            <a:xfrm rot="10800000">
              <a:off x="-257761" y="3537346"/>
              <a:ext cx="628448" cy="622797"/>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8"/>
            <p:cNvSpPr/>
            <p:nvPr/>
          </p:nvSpPr>
          <p:spPr>
            <a:xfrm rot="4190915">
              <a:off x="6183751" y="3948977"/>
              <a:ext cx="692262" cy="993441"/>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8"/>
            <p:cNvSpPr/>
            <p:nvPr/>
          </p:nvSpPr>
          <p:spPr>
            <a:xfrm rot="10800000">
              <a:off x="796864" y="791121"/>
              <a:ext cx="628448" cy="622797"/>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8"/>
            <p:cNvSpPr/>
            <p:nvPr/>
          </p:nvSpPr>
          <p:spPr>
            <a:xfrm rot="-6609085">
              <a:off x="-232519" y="465425"/>
              <a:ext cx="692262" cy="993441"/>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8"/>
            <p:cNvSpPr/>
            <p:nvPr/>
          </p:nvSpPr>
          <p:spPr>
            <a:xfrm rot="7611837">
              <a:off x="2011854" y="43356"/>
              <a:ext cx="286923" cy="992088"/>
            </a:xfrm>
            <a:custGeom>
              <a:rect b="b" l="l" r="r" t="t"/>
              <a:pathLst>
                <a:path extrusionOk="0" h="20587" w="5954">
                  <a:moveTo>
                    <a:pt x="1843" y="0"/>
                  </a:moveTo>
                  <a:cubicBezTo>
                    <a:pt x="1034" y="0"/>
                    <a:pt x="393" y="545"/>
                    <a:pt x="357" y="1370"/>
                  </a:cubicBezTo>
                  <a:cubicBezTo>
                    <a:pt x="298" y="2918"/>
                    <a:pt x="381" y="4489"/>
                    <a:pt x="262" y="6037"/>
                  </a:cubicBezTo>
                  <a:cubicBezTo>
                    <a:pt x="143" y="7787"/>
                    <a:pt x="595" y="9537"/>
                    <a:pt x="95" y="11264"/>
                  </a:cubicBezTo>
                  <a:cubicBezTo>
                    <a:pt x="0" y="11550"/>
                    <a:pt x="119" y="11895"/>
                    <a:pt x="167" y="12204"/>
                  </a:cubicBezTo>
                  <a:cubicBezTo>
                    <a:pt x="203" y="12466"/>
                    <a:pt x="286" y="12740"/>
                    <a:pt x="286" y="12990"/>
                  </a:cubicBezTo>
                  <a:cubicBezTo>
                    <a:pt x="274" y="13990"/>
                    <a:pt x="214" y="15002"/>
                    <a:pt x="203" y="16002"/>
                  </a:cubicBezTo>
                  <a:cubicBezTo>
                    <a:pt x="179" y="17312"/>
                    <a:pt x="214" y="18622"/>
                    <a:pt x="214" y="19931"/>
                  </a:cubicBezTo>
                  <a:cubicBezTo>
                    <a:pt x="214" y="20289"/>
                    <a:pt x="322" y="20551"/>
                    <a:pt x="750" y="20551"/>
                  </a:cubicBezTo>
                  <a:cubicBezTo>
                    <a:pt x="2179" y="20551"/>
                    <a:pt x="3620" y="20563"/>
                    <a:pt x="5048" y="20586"/>
                  </a:cubicBezTo>
                  <a:cubicBezTo>
                    <a:pt x="5572" y="20586"/>
                    <a:pt x="5691" y="20301"/>
                    <a:pt x="5691" y="19824"/>
                  </a:cubicBezTo>
                  <a:cubicBezTo>
                    <a:pt x="5679" y="18812"/>
                    <a:pt x="5715" y="17800"/>
                    <a:pt x="5715" y="16788"/>
                  </a:cubicBezTo>
                  <a:cubicBezTo>
                    <a:pt x="5703" y="14717"/>
                    <a:pt x="5632" y="12633"/>
                    <a:pt x="5656" y="10561"/>
                  </a:cubicBezTo>
                  <a:cubicBezTo>
                    <a:pt x="5691" y="8859"/>
                    <a:pt x="5810" y="7144"/>
                    <a:pt x="5929" y="4775"/>
                  </a:cubicBezTo>
                  <a:cubicBezTo>
                    <a:pt x="5929" y="4001"/>
                    <a:pt x="5941" y="2572"/>
                    <a:pt x="5953" y="1143"/>
                  </a:cubicBezTo>
                  <a:cubicBezTo>
                    <a:pt x="5953" y="417"/>
                    <a:pt x="5620" y="72"/>
                    <a:pt x="4882" y="60"/>
                  </a:cubicBezTo>
                  <a:cubicBezTo>
                    <a:pt x="3870" y="48"/>
                    <a:pt x="2881" y="12"/>
                    <a:pt x="1869" y="0"/>
                  </a:cubicBezTo>
                  <a:cubicBezTo>
                    <a:pt x="1861" y="0"/>
                    <a:pt x="1852" y="0"/>
                    <a:pt x="184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8"/>
            <p:cNvSpPr/>
            <p:nvPr/>
          </p:nvSpPr>
          <p:spPr>
            <a:xfrm rot="-1346901">
              <a:off x="6371702" y="372179"/>
              <a:ext cx="896146" cy="1795268"/>
            </a:xfrm>
            <a:custGeom>
              <a:rect b="b" l="l" r="r" t="t"/>
              <a:pathLst>
                <a:path extrusionOk="0" h="47210" w="23563">
                  <a:moveTo>
                    <a:pt x="9067" y="1"/>
                  </a:moveTo>
                  <a:cubicBezTo>
                    <a:pt x="8951" y="1"/>
                    <a:pt x="8830" y="32"/>
                    <a:pt x="8704" y="97"/>
                  </a:cubicBezTo>
                  <a:cubicBezTo>
                    <a:pt x="7763" y="573"/>
                    <a:pt x="6775" y="1002"/>
                    <a:pt x="5942" y="1645"/>
                  </a:cubicBezTo>
                  <a:cubicBezTo>
                    <a:pt x="4013" y="3097"/>
                    <a:pt x="2632" y="5014"/>
                    <a:pt x="1548" y="7145"/>
                  </a:cubicBezTo>
                  <a:cubicBezTo>
                    <a:pt x="1310" y="7598"/>
                    <a:pt x="1381" y="8229"/>
                    <a:pt x="1084" y="8622"/>
                  </a:cubicBezTo>
                  <a:cubicBezTo>
                    <a:pt x="596" y="9288"/>
                    <a:pt x="429" y="9979"/>
                    <a:pt x="465" y="10765"/>
                  </a:cubicBezTo>
                  <a:cubicBezTo>
                    <a:pt x="477" y="10955"/>
                    <a:pt x="262" y="11146"/>
                    <a:pt x="250" y="11360"/>
                  </a:cubicBezTo>
                  <a:cubicBezTo>
                    <a:pt x="143" y="12265"/>
                    <a:pt x="72" y="13170"/>
                    <a:pt x="0" y="14099"/>
                  </a:cubicBezTo>
                  <a:cubicBezTo>
                    <a:pt x="0" y="14122"/>
                    <a:pt x="131" y="14158"/>
                    <a:pt x="179" y="14206"/>
                  </a:cubicBezTo>
                  <a:cubicBezTo>
                    <a:pt x="893" y="14992"/>
                    <a:pt x="905" y="15075"/>
                    <a:pt x="286" y="15968"/>
                  </a:cubicBezTo>
                  <a:cubicBezTo>
                    <a:pt x="465" y="16015"/>
                    <a:pt x="619" y="16051"/>
                    <a:pt x="703" y="16063"/>
                  </a:cubicBezTo>
                  <a:cubicBezTo>
                    <a:pt x="643" y="16313"/>
                    <a:pt x="524" y="16539"/>
                    <a:pt x="560" y="16706"/>
                  </a:cubicBezTo>
                  <a:cubicBezTo>
                    <a:pt x="762" y="17361"/>
                    <a:pt x="1024" y="17992"/>
                    <a:pt x="1262" y="18647"/>
                  </a:cubicBezTo>
                  <a:cubicBezTo>
                    <a:pt x="1751" y="19956"/>
                    <a:pt x="2513" y="21111"/>
                    <a:pt x="3406" y="22159"/>
                  </a:cubicBezTo>
                  <a:cubicBezTo>
                    <a:pt x="4537" y="23504"/>
                    <a:pt x="5561" y="24933"/>
                    <a:pt x="6692" y="26267"/>
                  </a:cubicBezTo>
                  <a:cubicBezTo>
                    <a:pt x="8239" y="28100"/>
                    <a:pt x="9835" y="29886"/>
                    <a:pt x="11430" y="31660"/>
                  </a:cubicBezTo>
                  <a:cubicBezTo>
                    <a:pt x="11728" y="32006"/>
                    <a:pt x="12157" y="32220"/>
                    <a:pt x="12704" y="32637"/>
                  </a:cubicBezTo>
                  <a:cubicBezTo>
                    <a:pt x="12764" y="32791"/>
                    <a:pt x="12847" y="33018"/>
                    <a:pt x="12931" y="33268"/>
                  </a:cubicBezTo>
                  <a:cubicBezTo>
                    <a:pt x="13026" y="33518"/>
                    <a:pt x="13145" y="33815"/>
                    <a:pt x="13252" y="34101"/>
                  </a:cubicBezTo>
                  <a:cubicBezTo>
                    <a:pt x="13276" y="34089"/>
                    <a:pt x="13300" y="34065"/>
                    <a:pt x="13335" y="34065"/>
                  </a:cubicBezTo>
                  <a:cubicBezTo>
                    <a:pt x="13764" y="35018"/>
                    <a:pt x="14407" y="36649"/>
                    <a:pt x="14407" y="38054"/>
                  </a:cubicBezTo>
                  <a:cubicBezTo>
                    <a:pt x="14407" y="38328"/>
                    <a:pt x="14407" y="38590"/>
                    <a:pt x="14395" y="38864"/>
                  </a:cubicBezTo>
                  <a:cubicBezTo>
                    <a:pt x="14347" y="39423"/>
                    <a:pt x="13847" y="39947"/>
                    <a:pt x="13645" y="40530"/>
                  </a:cubicBezTo>
                  <a:cubicBezTo>
                    <a:pt x="13562" y="40792"/>
                    <a:pt x="13621" y="41233"/>
                    <a:pt x="13776" y="41435"/>
                  </a:cubicBezTo>
                  <a:cubicBezTo>
                    <a:pt x="14490" y="42328"/>
                    <a:pt x="15252" y="43174"/>
                    <a:pt x="16026" y="44007"/>
                  </a:cubicBezTo>
                  <a:cubicBezTo>
                    <a:pt x="17026" y="45102"/>
                    <a:pt x="18038" y="46174"/>
                    <a:pt x="18991" y="47210"/>
                  </a:cubicBezTo>
                  <a:cubicBezTo>
                    <a:pt x="21860" y="45543"/>
                    <a:pt x="23563" y="40614"/>
                    <a:pt x="23218" y="37518"/>
                  </a:cubicBezTo>
                  <a:cubicBezTo>
                    <a:pt x="23218" y="37518"/>
                    <a:pt x="23479" y="34744"/>
                    <a:pt x="21860" y="32422"/>
                  </a:cubicBezTo>
                  <a:cubicBezTo>
                    <a:pt x="21217" y="31113"/>
                    <a:pt x="20598" y="29803"/>
                    <a:pt x="19491" y="28791"/>
                  </a:cubicBezTo>
                  <a:cubicBezTo>
                    <a:pt x="18955" y="28291"/>
                    <a:pt x="18574" y="27719"/>
                    <a:pt x="18122" y="27160"/>
                  </a:cubicBezTo>
                  <a:cubicBezTo>
                    <a:pt x="16800" y="25576"/>
                    <a:pt x="15383" y="24028"/>
                    <a:pt x="14002" y="22481"/>
                  </a:cubicBezTo>
                  <a:cubicBezTo>
                    <a:pt x="12490" y="20778"/>
                    <a:pt x="10918" y="19123"/>
                    <a:pt x="9466" y="17385"/>
                  </a:cubicBezTo>
                  <a:cubicBezTo>
                    <a:pt x="8835" y="16646"/>
                    <a:pt x="8323" y="15789"/>
                    <a:pt x="8299" y="14753"/>
                  </a:cubicBezTo>
                  <a:cubicBezTo>
                    <a:pt x="8287" y="14230"/>
                    <a:pt x="8382" y="13622"/>
                    <a:pt x="8144" y="13217"/>
                  </a:cubicBezTo>
                  <a:cubicBezTo>
                    <a:pt x="7882" y="12801"/>
                    <a:pt x="8001" y="12598"/>
                    <a:pt x="8144" y="12253"/>
                  </a:cubicBezTo>
                  <a:cubicBezTo>
                    <a:pt x="8525" y="11289"/>
                    <a:pt x="9049" y="10336"/>
                    <a:pt x="9180" y="9336"/>
                  </a:cubicBezTo>
                  <a:cubicBezTo>
                    <a:pt x="9287" y="8491"/>
                    <a:pt x="9692" y="8014"/>
                    <a:pt x="10264" y="7562"/>
                  </a:cubicBezTo>
                  <a:cubicBezTo>
                    <a:pt x="10490" y="7383"/>
                    <a:pt x="10847" y="7383"/>
                    <a:pt x="11061" y="7205"/>
                  </a:cubicBezTo>
                  <a:cubicBezTo>
                    <a:pt x="11573" y="6776"/>
                    <a:pt x="12014" y="6240"/>
                    <a:pt x="12526" y="5824"/>
                  </a:cubicBezTo>
                  <a:cubicBezTo>
                    <a:pt x="13157" y="5336"/>
                    <a:pt x="13228" y="5157"/>
                    <a:pt x="12752" y="4526"/>
                  </a:cubicBezTo>
                  <a:cubicBezTo>
                    <a:pt x="11752" y="3169"/>
                    <a:pt x="10740" y="1823"/>
                    <a:pt x="9775" y="454"/>
                  </a:cubicBezTo>
                  <a:cubicBezTo>
                    <a:pt x="9568" y="164"/>
                    <a:pt x="9332" y="1"/>
                    <a:pt x="906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8"/>
            <p:cNvSpPr/>
            <p:nvPr/>
          </p:nvSpPr>
          <p:spPr>
            <a:xfrm>
              <a:off x="6818700" y="-112876"/>
              <a:ext cx="919926" cy="911685"/>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8"/>
            <p:cNvSpPr/>
            <p:nvPr/>
          </p:nvSpPr>
          <p:spPr>
            <a:xfrm rot="-7076758">
              <a:off x="7772575" y="310933"/>
              <a:ext cx="692239" cy="993471"/>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8"/>
            <p:cNvSpPr/>
            <p:nvPr/>
          </p:nvSpPr>
          <p:spPr>
            <a:xfrm rot="-3556943">
              <a:off x="7661002" y="2979156"/>
              <a:ext cx="344441" cy="529441"/>
            </a:xfrm>
            <a:custGeom>
              <a:rect b="b" l="l" r="r" t="t"/>
              <a:pathLst>
                <a:path extrusionOk="0" h="18230" w="11860">
                  <a:moveTo>
                    <a:pt x="3025" y="1"/>
                  </a:moveTo>
                  <a:cubicBezTo>
                    <a:pt x="2834" y="1"/>
                    <a:pt x="2489" y="72"/>
                    <a:pt x="2453" y="191"/>
                  </a:cubicBezTo>
                  <a:cubicBezTo>
                    <a:pt x="2344" y="491"/>
                    <a:pt x="2240" y="594"/>
                    <a:pt x="2120" y="594"/>
                  </a:cubicBezTo>
                  <a:cubicBezTo>
                    <a:pt x="1979" y="594"/>
                    <a:pt x="1815" y="451"/>
                    <a:pt x="1596" y="322"/>
                  </a:cubicBezTo>
                  <a:cubicBezTo>
                    <a:pt x="1478" y="252"/>
                    <a:pt x="1318" y="226"/>
                    <a:pt x="1147" y="226"/>
                  </a:cubicBezTo>
                  <a:cubicBezTo>
                    <a:pt x="939" y="226"/>
                    <a:pt x="714" y="264"/>
                    <a:pt x="525" y="310"/>
                  </a:cubicBezTo>
                  <a:cubicBezTo>
                    <a:pt x="346" y="358"/>
                    <a:pt x="132" y="679"/>
                    <a:pt x="132" y="894"/>
                  </a:cubicBezTo>
                  <a:cubicBezTo>
                    <a:pt x="108" y="2822"/>
                    <a:pt x="132" y="4751"/>
                    <a:pt x="132" y="6680"/>
                  </a:cubicBezTo>
                  <a:cubicBezTo>
                    <a:pt x="132" y="8478"/>
                    <a:pt x="120" y="10299"/>
                    <a:pt x="96" y="12097"/>
                  </a:cubicBezTo>
                  <a:cubicBezTo>
                    <a:pt x="72" y="13824"/>
                    <a:pt x="1" y="15550"/>
                    <a:pt x="13" y="17288"/>
                  </a:cubicBezTo>
                  <a:cubicBezTo>
                    <a:pt x="13" y="17931"/>
                    <a:pt x="448" y="18229"/>
                    <a:pt x="1071" y="18229"/>
                  </a:cubicBezTo>
                  <a:cubicBezTo>
                    <a:pt x="1083" y="18229"/>
                    <a:pt x="1096" y="18229"/>
                    <a:pt x="1108" y="18229"/>
                  </a:cubicBezTo>
                  <a:cubicBezTo>
                    <a:pt x="1680" y="18193"/>
                    <a:pt x="2275" y="18217"/>
                    <a:pt x="2263" y="17384"/>
                  </a:cubicBezTo>
                  <a:cubicBezTo>
                    <a:pt x="2263" y="17348"/>
                    <a:pt x="2334" y="17324"/>
                    <a:pt x="2418" y="17241"/>
                  </a:cubicBezTo>
                  <a:cubicBezTo>
                    <a:pt x="2573" y="17324"/>
                    <a:pt x="2775" y="17396"/>
                    <a:pt x="2977" y="17491"/>
                  </a:cubicBezTo>
                  <a:cubicBezTo>
                    <a:pt x="2870" y="17741"/>
                    <a:pt x="2799" y="17931"/>
                    <a:pt x="2680" y="18193"/>
                  </a:cubicBezTo>
                  <a:cubicBezTo>
                    <a:pt x="3577" y="18193"/>
                    <a:pt x="4436" y="18204"/>
                    <a:pt x="5281" y="18204"/>
                  </a:cubicBezTo>
                  <a:cubicBezTo>
                    <a:pt x="5703" y="18204"/>
                    <a:pt x="6121" y="18201"/>
                    <a:pt x="6537" y="18193"/>
                  </a:cubicBezTo>
                  <a:cubicBezTo>
                    <a:pt x="7859" y="18181"/>
                    <a:pt x="9180" y="18134"/>
                    <a:pt x="10514" y="18062"/>
                  </a:cubicBezTo>
                  <a:cubicBezTo>
                    <a:pt x="10728" y="18050"/>
                    <a:pt x="11074" y="17872"/>
                    <a:pt x="11121" y="17693"/>
                  </a:cubicBezTo>
                  <a:cubicBezTo>
                    <a:pt x="11240" y="17265"/>
                    <a:pt x="11240" y="16788"/>
                    <a:pt x="11288" y="16324"/>
                  </a:cubicBezTo>
                  <a:cubicBezTo>
                    <a:pt x="11859" y="15193"/>
                    <a:pt x="11371" y="13990"/>
                    <a:pt x="11324" y="12859"/>
                  </a:cubicBezTo>
                  <a:cubicBezTo>
                    <a:pt x="11288" y="11728"/>
                    <a:pt x="11502" y="10550"/>
                    <a:pt x="11133" y="9597"/>
                  </a:cubicBezTo>
                  <a:cubicBezTo>
                    <a:pt x="11252" y="8918"/>
                    <a:pt x="11407" y="8347"/>
                    <a:pt x="11431" y="7763"/>
                  </a:cubicBezTo>
                  <a:cubicBezTo>
                    <a:pt x="11466" y="6906"/>
                    <a:pt x="11371" y="6061"/>
                    <a:pt x="11383" y="5192"/>
                  </a:cubicBezTo>
                  <a:cubicBezTo>
                    <a:pt x="11407" y="3977"/>
                    <a:pt x="11478" y="2739"/>
                    <a:pt x="11466" y="1513"/>
                  </a:cubicBezTo>
                  <a:cubicBezTo>
                    <a:pt x="11443" y="608"/>
                    <a:pt x="11074" y="143"/>
                    <a:pt x="10454" y="132"/>
                  </a:cubicBezTo>
                  <a:cubicBezTo>
                    <a:pt x="7978" y="72"/>
                    <a:pt x="5490" y="24"/>
                    <a:pt x="302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8"/>
            <p:cNvSpPr/>
            <p:nvPr/>
          </p:nvSpPr>
          <p:spPr>
            <a:xfrm rot="-3575950">
              <a:off x="8080905" y="1728367"/>
              <a:ext cx="896385" cy="1478725"/>
            </a:xfrm>
            <a:custGeom>
              <a:rect b="b" l="l" r="r" t="t"/>
              <a:pathLst>
                <a:path extrusionOk="0" h="25535" w="15479">
                  <a:moveTo>
                    <a:pt x="12634" y="1"/>
                  </a:moveTo>
                  <a:cubicBezTo>
                    <a:pt x="12555" y="1"/>
                    <a:pt x="12471" y="15"/>
                    <a:pt x="12383" y="46"/>
                  </a:cubicBezTo>
                  <a:lnTo>
                    <a:pt x="10871" y="582"/>
                  </a:lnTo>
                  <a:cubicBezTo>
                    <a:pt x="10180" y="820"/>
                    <a:pt x="9454" y="975"/>
                    <a:pt x="8799" y="1284"/>
                  </a:cubicBezTo>
                  <a:cubicBezTo>
                    <a:pt x="6846" y="2237"/>
                    <a:pt x="5191" y="3570"/>
                    <a:pt x="3846" y="5261"/>
                  </a:cubicBezTo>
                  <a:cubicBezTo>
                    <a:pt x="3215" y="6047"/>
                    <a:pt x="2751" y="6964"/>
                    <a:pt x="2239" y="7845"/>
                  </a:cubicBezTo>
                  <a:cubicBezTo>
                    <a:pt x="1905" y="8416"/>
                    <a:pt x="1596" y="8988"/>
                    <a:pt x="1298" y="9571"/>
                  </a:cubicBezTo>
                  <a:cubicBezTo>
                    <a:pt x="1215" y="9738"/>
                    <a:pt x="1274" y="9964"/>
                    <a:pt x="1215" y="10119"/>
                  </a:cubicBezTo>
                  <a:cubicBezTo>
                    <a:pt x="1143" y="10333"/>
                    <a:pt x="917" y="10512"/>
                    <a:pt x="881" y="10714"/>
                  </a:cubicBezTo>
                  <a:cubicBezTo>
                    <a:pt x="715" y="11583"/>
                    <a:pt x="536" y="12464"/>
                    <a:pt x="465" y="13333"/>
                  </a:cubicBezTo>
                  <a:cubicBezTo>
                    <a:pt x="429" y="13810"/>
                    <a:pt x="238" y="14346"/>
                    <a:pt x="655" y="14798"/>
                  </a:cubicBezTo>
                  <a:cubicBezTo>
                    <a:pt x="703" y="14822"/>
                    <a:pt x="655" y="14941"/>
                    <a:pt x="643" y="15024"/>
                  </a:cubicBezTo>
                  <a:cubicBezTo>
                    <a:pt x="596" y="15393"/>
                    <a:pt x="536" y="15762"/>
                    <a:pt x="500" y="16131"/>
                  </a:cubicBezTo>
                  <a:cubicBezTo>
                    <a:pt x="441" y="16774"/>
                    <a:pt x="357" y="17429"/>
                    <a:pt x="381" y="18072"/>
                  </a:cubicBezTo>
                  <a:cubicBezTo>
                    <a:pt x="405" y="18608"/>
                    <a:pt x="0" y="19322"/>
                    <a:pt x="881" y="19632"/>
                  </a:cubicBezTo>
                  <a:cubicBezTo>
                    <a:pt x="715" y="19751"/>
                    <a:pt x="560" y="19858"/>
                    <a:pt x="417" y="19965"/>
                  </a:cubicBezTo>
                  <a:cubicBezTo>
                    <a:pt x="524" y="20120"/>
                    <a:pt x="619" y="20275"/>
                    <a:pt x="703" y="20394"/>
                  </a:cubicBezTo>
                  <a:cubicBezTo>
                    <a:pt x="357" y="20918"/>
                    <a:pt x="619" y="21370"/>
                    <a:pt x="727" y="21846"/>
                  </a:cubicBezTo>
                  <a:cubicBezTo>
                    <a:pt x="774" y="22049"/>
                    <a:pt x="822" y="22239"/>
                    <a:pt x="893" y="22525"/>
                  </a:cubicBezTo>
                  <a:cubicBezTo>
                    <a:pt x="619" y="22418"/>
                    <a:pt x="524" y="22370"/>
                    <a:pt x="405" y="22323"/>
                  </a:cubicBezTo>
                  <a:lnTo>
                    <a:pt x="405" y="23728"/>
                  </a:lnTo>
                  <a:cubicBezTo>
                    <a:pt x="459" y="23718"/>
                    <a:pt x="505" y="23713"/>
                    <a:pt x="544" y="23713"/>
                  </a:cubicBezTo>
                  <a:cubicBezTo>
                    <a:pt x="883" y="23713"/>
                    <a:pt x="747" y="24050"/>
                    <a:pt x="822" y="24263"/>
                  </a:cubicBezTo>
                  <a:cubicBezTo>
                    <a:pt x="879" y="24448"/>
                    <a:pt x="915" y="24621"/>
                    <a:pt x="636" y="24621"/>
                  </a:cubicBezTo>
                  <a:cubicBezTo>
                    <a:pt x="627" y="24621"/>
                    <a:pt x="617" y="24621"/>
                    <a:pt x="608" y="24621"/>
                  </a:cubicBezTo>
                  <a:cubicBezTo>
                    <a:pt x="596" y="24621"/>
                    <a:pt x="500" y="24859"/>
                    <a:pt x="536" y="24883"/>
                  </a:cubicBezTo>
                  <a:cubicBezTo>
                    <a:pt x="794" y="25140"/>
                    <a:pt x="913" y="25514"/>
                    <a:pt x="1417" y="25514"/>
                  </a:cubicBezTo>
                  <a:cubicBezTo>
                    <a:pt x="1425" y="25514"/>
                    <a:pt x="1433" y="25514"/>
                    <a:pt x="1441" y="25514"/>
                  </a:cubicBezTo>
                  <a:cubicBezTo>
                    <a:pt x="1830" y="25498"/>
                    <a:pt x="2219" y="25493"/>
                    <a:pt x="2606" y="25493"/>
                  </a:cubicBezTo>
                  <a:cubicBezTo>
                    <a:pt x="3427" y="25493"/>
                    <a:pt x="4244" y="25517"/>
                    <a:pt x="5060" y="25525"/>
                  </a:cubicBezTo>
                  <a:cubicBezTo>
                    <a:pt x="5193" y="25528"/>
                    <a:pt x="5328" y="25535"/>
                    <a:pt x="5459" y="25535"/>
                  </a:cubicBezTo>
                  <a:cubicBezTo>
                    <a:pt x="5927" y="25535"/>
                    <a:pt x="6352" y="25450"/>
                    <a:pt x="6501" y="24799"/>
                  </a:cubicBezTo>
                  <a:cubicBezTo>
                    <a:pt x="6513" y="24740"/>
                    <a:pt x="6680" y="24704"/>
                    <a:pt x="6680" y="24704"/>
                  </a:cubicBezTo>
                  <a:cubicBezTo>
                    <a:pt x="6561" y="24406"/>
                    <a:pt x="6442" y="24168"/>
                    <a:pt x="6418" y="23930"/>
                  </a:cubicBezTo>
                  <a:cubicBezTo>
                    <a:pt x="6406" y="23859"/>
                    <a:pt x="6668" y="23751"/>
                    <a:pt x="6680" y="23740"/>
                  </a:cubicBezTo>
                  <a:cubicBezTo>
                    <a:pt x="6501" y="23382"/>
                    <a:pt x="6311" y="23025"/>
                    <a:pt x="6108" y="22608"/>
                  </a:cubicBezTo>
                  <a:cubicBezTo>
                    <a:pt x="6370" y="22561"/>
                    <a:pt x="6501" y="22537"/>
                    <a:pt x="6680" y="22501"/>
                  </a:cubicBezTo>
                  <a:lnTo>
                    <a:pt x="6680" y="22501"/>
                  </a:lnTo>
                  <a:cubicBezTo>
                    <a:pt x="6608" y="22656"/>
                    <a:pt x="6573" y="22763"/>
                    <a:pt x="6537" y="22847"/>
                  </a:cubicBezTo>
                  <a:cubicBezTo>
                    <a:pt x="6573" y="22882"/>
                    <a:pt x="6620" y="22894"/>
                    <a:pt x="6668" y="22906"/>
                  </a:cubicBezTo>
                  <a:cubicBezTo>
                    <a:pt x="6775" y="22644"/>
                    <a:pt x="6870" y="22382"/>
                    <a:pt x="6965" y="22144"/>
                  </a:cubicBezTo>
                  <a:cubicBezTo>
                    <a:pt x="6739" y="22001"/>
                    <a:pt x="6561" y="21870"/>
                    <a:pt x="6382" y="21751"/>
                  </a:cubicBezTo>
                  <a:cubicBezTo>
                    <a:pt x="6418" y="21715"/>
                    <a:pt x="6430" y="21668"/>
                    <a:pt x="6453" y="21644"/>
                  </a:cubicBezTo>
                  <a:cubicBezTo>
                    <a:pt x="6620" y="21656"/>
                    <a:pt x="6775" y="21692"/>
                    <a:pt x="6918" y="21704"/>
                  </a:cubicBezTo>
                  <a:cubicBezTo>
                    <a:pt x="7144" y="20930"/>
                    <a:pt x="7073" y="20739"/>
                    <a:pt x="6525" y="20537"/>
                  </a:cubicBezTo>
                  <a:lnTo>
                    <a:pt x="6656" y="20406"/>
                  </a:lnTo>
                  <a:cubicBezTo>
                    <a:pt x="6573" y="20084"/>
                    <a:pt x="6513" y="19822"/>
                    <a:pt x="6489" y="19691"/>
                  </a:cubicBezTo>
                  <a:cubicBezTo>
                    <a:pt x="6739" y="19513"/>
                    <a:pt x="7013" y="19429"/>
                    <a:pt x="7073" y="19263"/>
                  </a:cubicBezTo>
                  <a:cubicBezTo>
                    <a:pt x="7204" y="18918"/>
                    <a:pt x="7168" y="18548"/>
                    <a:pt x="6692" y="18370"/>
                  </a:cubicBezTo>
                  <a:cubicBezTo>
                    <a:pt x="6858" y="18298"/>
                    <a:pt x="6965" y="18263"/>
                    <a:pt x="7144" y="18191"/>
                  </a:cubicBezTo>
                  <a:cubicBezTo>
                    <a:pt x="6894" y="18084"/>
                    <a:pt x="6715" y="18013"/>
                    <a:pt x="6418" y="17882"/>
                  </a:cubicBezTo>
                  <a:cubicBezTo>
                    <a:pt x="7335" y="17739"/>
                    <a:pt x="7144" y="17143"/>
                    <a:pt x="7025" y="16715"/>
                  </a:cubicBezTo>
                  <a:cubicBezTo>
                    <a:pt x="6918" y="16298"/>
                    <a:pt x="6596" y="15941"/>
                    <a:pt x="6334" y="15512"/>
                  </a:cubicBezTo>
                  <a:lnTo>
                    <a:pt x="6334" y="15512"/>
                  </a:lnTo>
                  <a:cubicBezTo>
                    <a:pt x="6632" y="15679"/>
                    <a:pt x="6906" y="15822"/>
                    <a:pt x="7192" y="15989"/>
                  </a:cubicBezTo>
                  <a:cubicBezTo>
                    <a:pt x="7204" y="15977"/>
                    <a:pt x="7227" y="15953"/>
                    <a:pt x="7251" y="15941"/>
                  </a:cubicBezTo>
                  <a:cubicBezTo>
                    <a:pt x="7096" y="15774"/>
                    <a:pt x="6965" y="15619"/>
                    <a:pt x="6894" y="15512"/>
                  </a:cubicBezTo>
                  <a:cubicBezTo>
                    <a:pt x="6977" y="15286"/>
                    <a:pt x="7108" y="15096"/>
                    <a:pt x="7085" y="14917"/>
                  </a:cubicBezTo>
                  <a:cubicBezTo>
                    <a:pt x="7120" y="14465"/>
                    <a:pt x="6930" y="14036"/>
                    <a:pt x="7168" y="13595"/>
                  </a:cubicBezTo>
                  <a:cubicBezTo>
                    <a:pt x="7239" y="13500"/>
                    <a:pt x="7096" y="13310"/>
                    <a:pt x="7037" y="13155"/>
                  </a:cubicBezTo>
                  <a:cubicBezTo>
                    <a:pt x="7001" y="13060"/>
                    <a:pt x="6882" y="12917"/>
                    <a:pt x="6906" y="12833"/>
                  </a:cubicBezTo>
                  <a:cubicBezTo>
                    <a:pt x="7037" y="12441"/>
                    <a:pt x="7192" y="12060"/>
                    <a:pt x="7382" y="11690"/>
                  </a:cubicBezTo>
                  <a:cubicBezTo>
                    <a:pt x="7763" y="10940"/>
                    <a:pt x="8239" y="10226"/>
                    <a:pt x="8561" y="9452"/>
                  </a:cubicBezTo>
                  <a:cubicBezTo>
                    <a:pt x="8823" y="8797"/>
                    <a:pt x="9216" y="8202"/>
                    <a:pt x="9740" y="7857"/>
                  </a:cubicBezTo>
                  <a:cubicBezTo>
                    <a:pt x="10775" y="7166"/>
                    <a:pt x="11954" y="6630"/>
                    <a:pt x="13085" y="6047"/>
                  </a:cubicBezTo>
                  <a:cubicBezTo>
                    <a:pt x="13776" y="5690"/>
                    <a:pt x="14502" y="5356"/>
                    <a:pt x="15216" y="5035"/>
                  </a:cubicBezTo>
                  <a:cubicBezTo>
                    <a:pt x="15467" y="4916"/>
                    <a:pt x="15478" y="4749"/>
                    <a:pt x="15359" y="4511"/>
                  </a:cubicBezTo>
                  <a:cubicBezTo>
                    <a:pt x="14657" y="3154"/>
                    <a:pt x="13978" y="1773"/>
                    <a:pt x="13264" y="415"/>
                  </a:cubicBezTo>
                  <a:cubicBezTo>
                    <a:pt x="13134" y="183"/>
                    <a:pt x="12916" y="1"/>
                    <a:pt x="1263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8"/>
            <p:cNvSpPr/>
            <p:nvPr/>
          </p:nvSpPr>
          <p:spPr>
            <a:xfrm>
              <a:off x="8678945" y="1213477"/>
              <a:ext cx="628448" cy="622797"/>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8"/>
            <p:cNvSpPr/>
            <p:nvPr/>
          </p:nvSpPr>
          <p:spPr>
            <a:xfrm>
              <a:off x="7624320" y="3959702"/>
              <a:ext cx="628448" cy="622797"/>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8"/>
            <p:cNvSpPr/>
            <p:nvPr/>
          </p:nvSpPr>
          <p:spPr>
            <a:xfrm rot="4190915">
              <a:off x="8589889" y="3914754"/>
              <a:ext cx="692262" cy="993441"/>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8"/>
            <p:cNvSpPr/>
            <p:nvPr/>
          </p:nvSpPr>
          <p:spPr>
            <a:xfrm rot="-3188120">
              <a:off x="7311544" y="4643007"/>
              <a:ext cx="326071" cy="775296"/>
            </a:xfrm>
            <a:custGeom>
              <a:rect b="b" l="l" r="r" t="t"/>
              <a:pathLst>
                <a:path extrusionOk="0" h="20587" w="5954">
                  <a:moveTo>
                    <a:pt x="1843" y="0"/>
                  </a:moveTo>
                  <a:cubicBezTo>
                    <a:pt x="1034" y="0"/>
                    <a:pt x="393" y="545"/>
                    <a:pt x="357" y="1370"/>
                  </a:cubicBezTo>
                  <a:cubicBezTo>
                    <a:pt x="298" y="2918"/>
                    <a:pt x="381" y="4489"/>
                    <a:pt x="262" y="6037"/>
                  </a:cubicBezTo>
                  <a:cubicBezTo>
                    <a:pt x="143" y="7787"/>
                    <a:pt x="595" y="9537"/>
                    <a:pt x="95" y="11264"/>
                  </a:cubicBezTo>
                  <a:cubicBezTo>
                    <a:pt x="0" y="11550"/>
                    <a:pt x="119" y="11895"/>
                    <a:pt x="167" y="12204"/>
                  </a:cubicBezTo>
                  <a:cubicBezTo>
                    <a:pt x="203" y="12466"/>
                    <a:pt x="286" y="12740"/>
                    <a:pt x="286" y="12990"/>
                  </a:cubicBezTo>
                  <a:cubicBezTo>
                    <a:pt x="274" y="13990"/>
                    <a:pt x="214" y="15002"/>
                    <a:pt x="203" y="16002"/>
                  </a:cubicBezTo>
                  <a:cubicBezTo>
                    <a:pt x="179" y="17312"/>
                    <a:pt x="214" y="18622"/>
                    <a:pt x="214" y="19931"/>
                  </a:cubicBezTo>
                  <a:cubicBezTo>
                    <a:pt x="214" y="20289"/>
                    <a:pt x="322" y="20551"/>
                    <a:pt x="750" y="20551"/>
                  </a:cubicBezTo>
                  <a:cubicBezTo>
                    <a:pt x="2179" y="20551"/>
                    <a:pt x="3620" y="20563"/>
                    <a:pt x="5048" y="20586"/>
                  </a:cubicBezTo>
                  <a:cubicBezTo>
                    <a:pt x="5572" y="20586"/>
                    <a:pt x="5691" y="20301"/>
                    <a:pt x="5691" y="19824"/>
                  </a:cubicBezTo>
                  <a:cubicBezTo>
                    <a:pt x="5679" y="18812"/>
                    <a:pt x="5715" y="17800"/>
                    <a:pt x="5715" y="16788"/>
                  </a:cubicBezTo>
                  <a:cubicBezTo>
                    <a:pt x="5703" y="14717"/>
                    <a:pt x="5632" y="12633"/>
                    <a:pt x="5656" y="10561"/>
                  </a:cubicBezTo>
                  <a:cubicBezTo>
                    <a:pt x="5691" y="8859"/>
                    <a:pt x="5810" y="7144"/>
                    <a:pt x="5929" y="4775"/>
                  </a:cubicBezTo>
                  <a:cubicBezTo>
                    <a:pt x="5929" y="4001"/>
                    <a:pt x="5941" y="2572"/>
                    <a:pt x="5953" y="1143"/>
                  </a:cubicBezTo>
                  <a:cubicBezTo>
                    <a:pt x="5953" y="417"/>
                    <a:pt x="5620" y="72"/>
                    <a:pt x="4882" y="60"/>
                  </a:cubicBezTo>
                  <a:cubicBezTo>
                    <a:pt x="3870" y="48"/>
                    <a:pt x="2881" y="12"/>
                    <a:pt x="1869" y="0"/>
                  </a:cubicBezTo>
                  <a:cubicBezTo>
                    <a:pt x="1861" y="0"/>
                    <a:pt x="1852" y="0"/>
                    <a:pt x="1843"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8" name="Google Shape;88;p8"/>
          <p:cNvSpPr txBox="1"/>
          <p:nvPr>
            <p:ph type="title"/>
          </p:nvPr>
        </p:nvSpPr>
        <p:spPr>
          <a:xfrm>
            <a:off x="2808100" y="1620900"/>
            <a:ext cx="3528000" cy="1901700"/>
          </a:xfrm>
          <a:prstGeom prst="rect">
            <a:avLst/>
          </a:prstGeom>
        </p:spPr>
        <p:txBody>
          <a:bodyPr anchorCtr="0" anchor="ctr" bIns="91425" lIns="91425" spcFirstLastPara="1" rIns="91425" wrap="square" tIns="91425">
            <a:noAutofit/>
          </a:bodyPr>
          <a:lstStyle>
            <a:lvl1pPr lvl="0" algn="ctr">
              <a:spcBef>
                <a:spcPts val="0"/>
              </a:spcBef>
              <a:spcAft>
                <a:spcPts val="0"/>
              </a:spcAft>
              <a:buSzPts val="4800"/>
              <a:buNone/>
              <a:defRPr sz="72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9" name="Shape 89"/>
        <p:cNvGrpSpPr/>
        <p:nvPr/>
      </p:nvGrpSpPr>
      <p:grpSpPr>
        <a:xfrm>
          <a:off x="0" y="0"/>
          <a:ext cx="0" cy="0"/>
          <a:chOff x="0" y="0"/>
          <a:chExt cx="0" cy="0"/>
        </a:xfrm>
      </p:grpSpPr>
      <p:sp>
        <p:nvSpPr>
          <p:cNvPr id="90" name="Google Shape;90;p9"/>
          <p:cNvSpPr txBox="1"/>
          <p:nvPr>
            <p:ph idx="1" type="subTitle"/>
          </p:nvPr>
        </p:nvSpPr>
        <p:spPr>
          <a:xfrm>
            <a:off x="1600200" y="2147738"/>
            <a:ext cx="2020800" cy="905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600"/>
            </a:lvl1pPr>
            <a:lvl2pPr lvl="1" rtl="0">
              <a:lnSpc>
                <a:spcPct val="100000"/>
              </a:lnSpc>
              <a:spcBef>
                <a:spcPts val="1200"/>
              </a:spcBef>
              <a:spcAft>
                <a:spcPts val="0"/>
              </a:spcAft>
              <a:buNone/>
              <a:defRPr sz="1600"/>
            </a:lvl2pPr>
            <a:lvl3pPr lvl="2" rtl="0">
              <a:lnSpc>
                <a:spcPct val="100000"/>
              </a:lnSpc>
              <a:spcBef>
                <a:spcPts val="1200"/>
              </a:spcBef>
              <a:spcAft>
                <a:spcPts val="0"/>
              </a:spcAft>
              <a:buNone/>
              <a:defRPr sz="1600"/>
            </a:lvl3pPr>
            <a:lvl4pPr lvl="3" rtl="0">
              <a:lnSpc>
                <a:spcPct val="100000"/>
              </a:lnSpc>
              <a:spcBef>
                <a:spcPts val="1200"/>
              </a:spcBef>
              <a:spcAft>
                <a:spcPts val="0"/>
              </a:spcAft>
              <a:buNone/>
              <a:defRPr sz="1600"/>
            </a:lvl4pPr>
            <a:lvl5pPr lvl="4" rtl="0">
              <a:lnSpc>
                <a:spcPct val="100000"/>
              </a:lnSpc>
              <a:spcBef>
                <a:spcPts val="1200"/>
              </a:spcBef>
              <a:spcAft>
                <a:spcPts val="0"/>
              </a:spcAft>
              <a:buNone/>
              <a:defRPr sz="1600"/>
            </a:lvl5pPr>
            <a:lvl6pPr lvl="5" rtl="0">
              <a:lnSpc>
                <a:spcPct val="100000"/>
              </a:lnSpc>
              <a:spcBef>
                <a:spcPts val="1200"/>
              </a:spcBef>
              <a:spcAft>
                <a:spcPts val="0"/>
              </a:spcAft>
              <a:buNone/>
              <a:defRPr sz="1600"/>
            </a:lvl6pPr>
            <a:lvl7pPr lvl="6" rtl="0">
              <a:lnSpc>
                <a:spcPct val="100000"/>
              </a:lnSpc>
              <a:spcBef>
                <a:spcPts val="1200"/>
              </a:spcBef>
              <a:spcAft>
                <a:spcPts val="0"/>
              </a:spcAft>
              <a:buNone/>
              <a:defRPr sz="1600"/>
            </a:lvl7pPr>
            <a:lvl8pPr lvl="7" rtl="0">
              <a:lnSpc>
                <a:spcPct val="100000"/>
              </a:lnSpc>
              <a:spcBef>
                <a:spcPts val="1200"/>
              </a:spcBef>
              <a:spcAft>
                <a:spcPts val="0"/>
              </a:spcAft>
              <a:buNone/>
              <a:defRPr sz="1600"/>
            </a:lvl8pPr>
            <a:lvl9pPr lvl="8" rtl="0">
              <a:lnSpc>
                <a:spcPct val="100000"/>
              </a:lnSpc>
              <a:spcBef>
                <a:spcPts val="1200"/>
              </a:spcBef>
              <a:spcAft>
                <a:spcPts val="1200"/>
              </a:spcAft>
              <a:buNone/>
              <a:defRPr sz="1600"/>
            </a:lvl9pPr>
          </a:lstStyle>
          <a:p/>
        </p:txBody>
      </p:sp>
      <p:sp>
        <p:nvSpPr>
          <p:cNvPr id="91" name="Google Shape;91;p9"/>
          <p:cNvSpPr txBox="1"/>
          <p:nvPr>
            <p:ph idx="2" type="subTitle"/>
          </p:nvPr>
        </p:nvSpPr>
        <p:spPr>
          <a:xfrm>
            <a:off x="1600200" y="3198825"/>
            <a:ext cx="2020800" cy="905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600"/>
            </a:lvl1pPr>
            <a:lvl2pPr lvl="1" rtl="0">
              <a:lnSpc>
                <a:spcPct val="100000"/>
              </a:lnSpc>
              <a:spcBef>
                <a:spcPts val="1200"/>
              </a:spcBef>
              <a:spcAft>
                <a:spcPts val="0"/>
              </a:spcAft>
              <a:buNone/>
              <a:defRPr sz="1600"/>
            </a:lvl2pPr>
            <a:lvl3pPr lvl="2" rtl="0">
              <a:lnSpc>
                <a:spcPct val="100000"/>
              </a:lnSpc>
              <a:spcBef>
                <a:spcPts val="1200"/>
              </a:spcBef>
              <a:spcAft>
                <a:spcPts val="0"/>
              </a:spcAft>
              <a:buNone/>
              <a:defRPr sz="1600"/>
            </a:lvl3pPr>
            <a:lvl4pPr lvl="3" rtl="0">
              <a:lnSpc>
                <a:spcPct val="100000"/>
              </a:lnSpc>
              <a:spcBef>
                <a:spcPts val="1200"/>
              </a:spcBef>
              <a:spcAft>
                <a:spcPts val="0"/>
              </a:spcAft>
              <a:buNone/>
              <a:defRPr sz="1600"/>
            </a:lvl4pPr>
            <a:lvl5pPr lvl="4" rtl="0">
              <a:lnSpc>
                <a:spcPct val="100000"/>
              </a:lnSpc>
              <a:spcBef>
                <a:spcPts val="1200"/>
              </a:spcBef>
              <a:spcAft>
                <a:spcPts val="0"/>
              </a:spcAft>
              <a:buNone/>
              <a:defRPr sz="1600"/>
            </a:lvl5pPr>
            <a:lvl6pPr lvl="5" rtl="0">
              <a:lnSpc>
                <a:spcPct val="100000"/>
              </a:lnSpc>
              <a:spcBef>
                <a:spcPts val="1200"/>
              </a:spcBef>
              <a:spcAft>
                <a:spcPts val="0"/>
              </a:spcAft>
              <a:buNone/>
              <a:defRPr sz="1600"/>
            </a:lvl6pPr>
            <a:lvl7pPr lvl="6" rtl="0">
              <a:lnSpc>
                <a:spcPct val="100000"/>
              </a:lnSpc>
              <a:spcBef>
                <a:spcPts val="1200"/>
              </a:spcBef>
              <a:spcAft>
                <a:spcPts val="0"/>
              </a:spcAft>
              <a:buNone/>
              <a:defRPr sz="1600"/>
            </a:lvl7pPr>
            <a:lvl8pPr lvl="7" rtl="0">
              <a:lnSpc>
                <a:spcPct val="100000"/>
              </a:lnSpc>
              <a:spcBef>
                <a:spcPts val="1200"/>
              </a:spcBef>
              <a:spcAft>
                <a:spcPts val="0"/>
              </a:spcAft>
              <a:buNone/>
              <a:defRPr sz="1600"/>
            </a:lvl8pPr>
            <a:lvl9pPr lvl="8" rtl="0">
              <a:lnSpc>
                <a:spcPct val="100000"/>
              </a:lnSpc>
              <a:spcBef>
                <a:spcPts val="1200"/>
              </a:spcBef>
              <a:spcAft>
                <a:spcPts val="1200"/>
              </a:spcAft>
              <a:buNone/>
              <a:defRPr sz="1600"/>
            </a:lvl9pPr>
          </a:lstStyle>
          <a:p/>
        </p:txBody>
      </p:sp>
      <p:sp>
        <p:nvSpPr>
          <p:cNvPr id="92" name="Google Shape;92;p9"/>
          <p:cNvSpPr txBox="1"/>
          <p:nvPr>
            <p:ph hasCustomPrompt="1" type="title"/>
          </p:nvPr>
        </p:nvSpPr>
        <p:spPr>
          <a:xfrm>
            <a:off x="722374" y="2381128"/>
            <a:ext cx="658500" cy="438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200"/>
              <a:buNone/>
              <a:defRPr sz="3200">
                <a:solidFill>
                  <a:schemeClr val="lt1"/>
                </a:solidFill>
              </a:defRPr>
            </a:lvl1pPr>
            <a:lvl2pPr lvl="1" rtl="0" algn="ctr">
              <a:spcBef>
                <a:spcPts val="0"/>
              </a:spcBef>
              <a:spcAft>
                <a:spcPts val="0"/>
              </a:spcAft>
              <a:buSzPts val="4200"/>
              <a:buNone/>
              <a:defRPr/>
            </a:lvl2pPr>
            <a:lvl3pPr lvl="2" rtl="0" algn="ctr">
              <a:spcBef>
                <a:spcPts val="0"/>
              </a:spcBef>
              <a:spcAft>
                <a:spcPts val="0"/>
              </a:spcAft>
              <a:buSzPts val="4200"/>
              <a:buNone/>
              <a:defRPr/>
            </a:lvl3pPr>
            <a:lvl4pPr lvl="3" rtl="0" algn="ctr">
              <a:spcBef>
                <a:spcPts val="0"/>
              </a:spcBef>
              <a:spcAft>
                <a:spcPts val="0"/>
              </a:spcAft>
              <a:buSzPts val="4200"/>
              <a:buNone/>
              <a:defRPr/>
            </a:lvl4pPr>
            <a:lvl5pPr lvl="4" rtl="0" algn="ctr">
              <a:spcBef>
                <a:spcPts val="0"/>
              </a:spcBef>
              <a:spcAft>
                <a:spcPts val="0"/>
              </a:spcAft>
              <a:buSzPts val="4200"/>
              <a:buNone/>
              <a:defRPr/>
            </a:lvl5pPr>
            <a:lvl6pPr lvl="5" rtl="0" algn="ctr">
              <a:spcBef>
                <a:spcPts val="0"/>
              </a:spcBef>
              <a:spcAft>
                <a:spcPts val="0"/>
              </a:spcAft>
              <a:buSzPts val="4200"/>
              <a:buNone/>
              <a:defRPr/>
            </a:lvl6pPr>
            <a:lvl7pPr lvl="6" rtl="0" algn="ctr">
              <a:spcBef>
                <a:spcPts val="0"/>
              </a:spcBef>
              <a:spcAft>
                <a:spcPts val="0"/>
              </a:spcAft>
              <a:buSzPts val="4200"/>
              <a:buNone/>
              <a:defRPr/>
            </a:lvl7pPr>
            <a:lvl8pPr lvl="7" rtl="0" algn="ctr">
              <a:spcBef>
                <a:spcPts val="0"/>
              </a:spcBef>
              <a:spcAft>
                <a:spcPts val="0"/>
              </a:spcAft>
              <a:buSzPts val="4200"/>
              <a:buNone/>
              <a:defRPr/>
            </a:lvl8pPr>
            <a:lvl9pPr lvl="8" rtl="0" algn="ctr">
              <a:spcBef>
                <a:spcPts val="0"/>
              </a:spcBef>
              <a:spcAft>
                <a:spcPts val="0"/>
              </a:spcAft>
              <a:buSzPts val="4200"/>
              <a:buNone/>
              <a:defRPr/>
            </a:lvl9pPr>
          </a:lstStyle>
          <a:p>
            <a:r>
              <a:t>xx%</a:t>
            </a:r>
          </a:p>
        </p:txBody>
      </p:sp>
      <p:sp>
        <p:nvSpPr>
          <p:cNvPr id="93" name="Google Shape;93;p9"/>
          <p:cNvSpPr txBox="1"/>
          <p:nvPr>
            <p:ph hasCustomPrompt="1" idx="3" type="title"/>
          </p:nvPr>
        </p:nvSpPr>
        <p:spPr>
          <a:xfrm>
            <a:off x="722374" y="3432215"/>
            <a:ext cx="658500" cy="438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200"/>
              <a:buNone/>
              <a:defRPr sz="3200">
                <a:solidFill>
                  <a:schemeClr val="lt1"/>
                </a:solidFill>
              </a:defRPr>
            </a:lvl1pPr>
            <a:lvl2pPr lvl="1" rtl="0" algn="ctr">
              <a:spcBef>
                <a:spcPts val="0"/>
              </a:spcBef>
              <a:spcAft>
                <a:spcPts val="0"/>
              </a:spcAft>
              <a:buSzPts val="4200"/>
              <a:buNone/>
              <a:defRPr/>
            </a:lvl2pPr>
            <a:lvl3pPr lvl="2" rtl="0" algn="ctr">
              <a:spcBef>
                <a:spcPts val="0"/>
              </a:spcBef>
              <a:spcAft>
                <a:spcPts val="0"/>
              </a:spcAft>
              <a:buSzPts val="4200"/>
              <a:buNone/>
              <a:defRPr/>
            </a:lvl3pPr>
            <a:lvl4pPr lvl="3" rtl="0" algn="ctr">
              <a:spcBef>
                <a:spcPts val="0"/>
              </a:spcBef>
              <a:spcAft>
                <a:spcPts val="0"/>
              </a:spcAft>
              <a:buSzPts val="4200"/>
              <a:buNone/>
              <a:defRPr/>
            </a:lvl4pPr>
            <a:lvl5pPr lvl="4" rtl="0" algn="ctr">
              <a:spcBef>
                <a:spcPts val="0"/>
              </a:spcBef>
              <a:spcAft>
                <a:spcPts val="0"/>
              </a:spcAft>
              <a:buSzPts val="4200"/>
              <a:buNone/>
              <a:defRPr/>
            </a:lvl5pPr>
            <a:lvl6pPr lvl="5" rtl="0" algn="ctr">
              <a:spcBef>
                <a:spcPts val="0"/>
              </a:spcBef>
              <a:spcAft>
                <a:spcPts val="0"/>
              </a:spcAft>
              <a:buSzPts val="4200"/>
              <a:buNone/>
              <a:defRPr/>
            </a:lvl6pPr>
            <a:lvl7pPr lvl="6" rtl="0" algn="ctr">
              <a:spcBef>
                <a:spcPts val="0"/>
              </a:spcBef>
              <a:spcAft>
                <a:spcPts val="0"/>
              </a:spcAft>
              <a:buSzPts val="4200"/>
              <a:buNone/>
              <a:defRPr/>
            </a:lvl7pPr>
            <a:lvl8pPr lvl="7" rtl="0" algn="ctr">
              <a:spcBef>
                <a:spcPts val="0"/>
              </a:spcBef>
              <a:spcAft>
                <a:spcPts val="0"/>
              </a:spcAft>
              <a:buSzPts val="4200"/>
              <a:buNone/>
              <a:defRPr/>
            </a:lvl8pPr>
            <a:lvl9pPr lvl="8" rtl="0" algn="ctr">
              <a:spcBef>
                <a:spcPts val="0"/>
              </a:spcBef>
              <a:spcAft>
                <a:spcPts val="0"/>
              </a:spcAft>
              <a:buSzPts val="4200"/>
              <a:buNone/>
              <a:defRPr/>
            </a:lvl9pPr>
          </a:lstStyle>
          <a:p>
            <a:r>
              <a:t>xx%</a:t>
            </a:r>
          </a:p>
        </p:txBody>
      </p:sp>
      <p:sp>
        <p:nvSpPr>
          <p:cNvPr id="94" name="Google Shape;94;p9"/>
          <p:cNvSpPr/>
          <p:nvPr/>
        </p:nvSpPr>
        <p:spPr>
          <a:xfrm rot="7028735">
            <a:off x="5069101" y="-285111"/>
            <a:ext cx="642226" cy="1059451"/>
          </a:xfrm>
          <a:custGeom>
            <a:rect b="b" l="l" r="r" t="t"/>
            <a:pathLst>
              <a:path extrusionOk="0" h="25535" w="15479">
                <a:moveTo>
                  <a:pt x="12634" y="1"/>
                </a:moveTo>
                <a:cubicBezTo>
                  <a:pt x="12555" y="1"/>
                  <a:pt x="12471" y="15"/>
                  <a:pt x="12383" y="46"/>
                </a:cubicBezTo>
                <a:lnTo>
                  <a:pt x="10871" y="582"/>
                </a:lnTo>
                <a:cubicBezTo>
                  <a:pt x="10180" y="820"/>
                  <a:pt x="9454" y="975"/>
                  <a:pt x="8799" y="1284"/>
                </a:cubicBezTo>
                <a:cubicBezTo>
                  <a:pt x="6846" y="2237"/>
                  <a:pt x="5191" y="3570"/>
                  <a:pt x="3846" y="5261"/>
                </a:cubicBezTo>
                <a:cubicBezTo>
                  <a:pt x="3215" y="6047"/>
                  <a:pt x="2751" y="6964"/>
                  <a:pt x="2239" y="7845"/>
                </a:cubicBezTo>
                <a:cubicBezTo>
                  <a:pt x="1905" y="8416"/>
                  <a:pt x="1596" y="8988"/>
                  <a:pt x="1298" y="9571"/>
                </a:cubicBezTo>
                <a:cubicBezTo>
                  <a:pt x="1215" y="9738"/>
                  <a:pt x="1274" y="9964"/>
                  <a:pt x="1215" y="10119"/>
                </a:cubicBezTo>
                <a:cubicBezTo>
                  <a:pt x="1143" y="10333"/>
                  <a:pt x="917" y="10512"/>
                  <a:pt x="881" y="10714"/>
                </a:cubicBezTo>
                <a:cubicBezTo>
                  <a:pt x="715" y="11583"/>
                  <a:pt x="536" y="12464"/>
                  <a:pt x="465" y="13333"/>
                </a:cubicBezTo>
                <a:cubicBezTo>
                  <a:pt x="429" y="13810"/>
                  <a:pt x="238" y="14346"/>
                  <a:pt x="655" y="14798"/>
                </a:cubicBezTo>
                <a:cubicBezTo>
                  <a:pt x="703" y="14822"/>
                  <a:pt x="655" y="14941"/>
                  <a:pt x="643" y="15024"/>
                </a:cubicBezTo>
                <a:cubicBezTo>
                  <a:pt x="596" y="15393"/>
                  <a:pt x="536" y="15762"/>
                  <a:pt x="500" y="16131"/>
                </a:cubicBezTo>
                <a:cubicBezTo>
                  <a:pt x="441" y="16774"/>
                  <a:pt x="357" y="17429"/>
                  <a:pt x="381" y="18072"/>
                </a:cubicBezTo>
                <a:cubicBezTo>
                  <a:pt x="405" y="18608"/>
                  <a:pt x="0" y="19322"/>
                  <a:pt x="881" y="19632"/>
                </a:cubicBezTo>
                <a:cubicBezTo>
                  <a:pt x="715" y="19751"/>
                  <a:pt x="560" y="19858"/>
                  <a:pt x="417" y="19965"/>
                </a:cubicBezTo>
                <a:cubicBezTo>
                  <a:pt x="524" y="20120"/>
                  <a:pt x="619" y="20275"/>
                  <a:pt x="703" y="20394"/>
                </a:cubicBezTo>
                <a:cubicBezTo>
                  <a:pt x="357" y="20918"/>
                  <a:pt x="619" y="21370"/>
                  <a:pt x="727" y="21846"/>
                </a:cubicBezTo>
                <a:cubicBezTo>
                  <a:pt x="774" y="22049"/>
                  <a:pt x="822" y="22239"/>
                  <a:pt x="893" y="22525"/>
                </a:cubicBezTo>
                <a:cubicBezTo>
                  <a:pt x="619" y="22418"/>
                  <a:pt x="524" y="22370"/>
                  <a:pt x="405" y="22323"/>
                </a:cubicBezTo>
                <a:lnTo>
                  <a:pt x="405" y="23728"/>
                </a:lnTo>
                <a:cubicBezTo>
                  <a:pt x="459" y="23718"/>
                  <a:pt x="505" y="23713"/>
                  <a:pt x="544" y="23713"/>
                </a:cubicBezTo>
                <a:cubicBezTo>
                  <a:pt x="883" y="23713"/>
                  <a:pt x="747" y="24050"/>
                  <a:pt x="822" y="24263"/>
                </a:cubicBezTo>
                <a:cubicBezTo>
                  <a:pt x="879" y="24448"/>
                  <a:pt x="915" y="24621"/>
                  <a:pt x="636" y="24621"/>
                </a:cubicBezTo>
                <a:cubicBezTo>
                  <a:pt x="627" y="24621"/>
                  <a:pt x="617" y="24621"/>
                  <a:pt x="608" y="24621"/>
                </a:cubicBezTo>
                <a:cubicBezTo>
                  <a:pt x="596" y="24621"/>
                  <a:pt x="500" y="24859"/>
                  <a:pt x="536" y="24883"/>
                </a:cubicBezTo>
                <a:cubicBezTo>
                  <a:pt x="794" y="25140"/>
                  <a:pt x="913" y="25514"/>
                  <a:pt x="1417" y="25514"/>
                </a:cubicBezTo>
                <a:cubicBezTo>
                  <a:pt x="1425" y="25514"/>
                  <a:pt x="1433" y="25514"/>
                  <a:pt x="1441" y="25514"/>
                </a:cubicBezTo>
                <a:cubicBezTo>
                  <a:pt x="1830" y="25498"/>
                  <a:pt x="2219" y="25493"/>
                  <a:pt x="2606" y="25493"/>
                </a:cubicBezTo>
                <a:cubicBezTo>
                  <a:pt x="3427" y="25493"/>
                  <a:pt x="4244" y="25517"/>
                  <a:pt x="5060" y="25525"/>
                </a:cubicBezTo>
                <a:cubicBezTo>
                  <a:pt x="5193" y="25528"/>
                  <a:pt x="5328" y="25535"/>
                  <a:pt x="5459" y="25535"/>
                </a:cubicBezTo>
                <a:cubicBezTo>
                  <a:pt x="5927" y="25535"/>
                  <a:pt x="6352" y="25450"/>
                  <a:pt x="6501" y="24799"/>
                </a:cubicBezTo>
                <a:cubicBezTo>
                  <a:pt x="6513" y="24740"/>
                  <a:pt x="6680" y="24704"/>
                  <a:pt x="6680" y="24704"/>
                </a:cubicBezTo>
                <a:cubicBezTo>
                  <a:pt x="6561" y="24406"/>
                  <a:pt x="6442" y="24168"/>
                  <a:pt x="6418" y="23930"/>
                </a:cubicBezTo>
                <a:cubicBezTo>
                  <a:pt x="6406" y="23859"/>
                  <a:pt x="6668" y="23751"/>
                  <a:pt x="6680" y="23740"/>
                </a:cubicBezTo>
                <a:cubicBezTo>
                  <a:pt x="6501" y="23382"/>
                  <a:pt x="6311" y="23025"/>
                  <a:pt x="6108" y="22608"/>
                </a:cubicBezTo>
                <a:cubicBezTo>
                  <a:pt x="6370" y="22561"/>
                  <a:pt x="6501" y="22537"/>
                  <a:pt x="6680" y="22501"/>
                </a:cubicBezTo>
                <a:lnTo>
                  <a:pt x="6680" y="22501"/>
                </a:lnTo>
                <a:cubicBezTo>
                  <a:pt x="6608" y="22656"/>
                  <a:pt x="6573" y="22763"/>
                  <a:pt x="6537" y="22847"/>
                </a:cubicBezTo>
                <a:cubicBezTo>
                  <a:pt x="6573" y="22882"/>
                  <a:pt x="6620" y="22894"/>
                  <a:pt x="6668" y="22906"/>
                </a:cubicBezTo>
                <a:cubicBezTo>
                  <a:pt x="6775" y="22644"/>
                  <a:pt x="6870" y="22382"/>
                  <a:pt x="6965" y="22144"/>
                </a:cubicBezTo>
                <a:cubicBezTo>
                  <a:pt x="6739" y="22001"/>
                  <a:pt x="6561" y="21870"/>
                  <a:pt x="6382" y="21751"/>
                </a:cubicBezTo>
                <a:cubicBezTo>
                  <a:pt x="6418" y="21715"/>
                  <a:pt x="6430" y="21668"/>
                  <a:pt x="6453" y="21644"/>
                </a:cubicBezTo>
                <a:cubicBezTo>
                  <a:pt x="6620" y="21656"/>
                  <a:pt x="6775" y="21692"/>
                  <a:pt x="6918" y="21704"/>
                </a:cubicBezTo>
                <a:cubicBezTo>
                  <a:pt x="7144" y="20930"/>
                  <a:pt x="7073" y="20739"/>
                  <a:pt x="6525" y="20537"/>
                </a:cubicBezTo>
                <a:lnTo>
                  <a:pt x="6656" y="20406"/>
                </a:lnTo>
                <a:cubicBezTo>
                  <a:pt x="6573" y="20084"/>
                  <a:pt x="6513" y="19822"/>
                  <a:pt x="6489" y="19691"/>
                </a:cubicBezTo>
                <a:cubicBezTo>
                  <a:pt x="6739" y="19513"/>
                  <a:pt x="7013" y="19429"/>
                  <a:pt x="7073" y="19263"/>
                </a:cubicBezTo>
                <a:cubicBezTo>
                  <a:pt x="7204" y="18918"/>
                  <a:pt x="7168" y="18548"/>
                  <a:pt x="6692" y="18370"/>
                </a:cubicBezTo>
                <a:cubicBezTo>
                  <a:pt x="6858" y="18298"/>
                  <a:pt x="6965" y="18263"/>
                  <a:pt x="7144" y="18191"/>
                </a:cubicBezTo>
                <a:cubicBezTo>
                  <a:pt x="6894" y="18084"/>
                  <a:pt x="6715" y="18013"/>
                  <a:pt x="6418" y="17882"/>
                </a:cubicBezTo>
                <a:cubicBezTo>
                  <a:pt x="7335" y="17739"/>
                  <a:pt x="7144" y="17143"/>
                  <a:pt x="7025" y="16715"/>
                </a:cubicBezTo>
                <a:cubicBezTo>
                  <a:pt x="6918" y="16298"/>
                  <a:pt x="6596" y="15941"/>
                  <a:pt x="6334" y="15512"/>
                </a:cubicBezTo>
                <a:lnTo>
                  <a:pt x="6334" y="15512"/>
                </a:lnTo>
                <a:cubicBezTo>
                  <a:pt x="6632" y="15679"/>
                  <a:pt x="6906" y="15822"/>
                  <a:pt x="7192" y="15989"/>
                </a:cubicBezTo>
                <a:cubicBezTo>
                  <a:pt x="7204" y="15977"/>
                  <a:pt x="7227" y="15953"/>
                  <a:pt x="7251" y="15941"/>
                </a:cubicBezTo>
                <a:cubicBezTo>
                  <a:pt x="7096" y="15774"/>
                  <a:pt x="6965" y="15619"/>
                  <a:pt x="6894" y="15512"/>
                </a:cubicBezTo>
                <a:cubicBezTo>
                  <a:pt x="6977" y="15286"/>
                  <a:pt x="7108" y="15096"/>
                  <a:pt x="7085" y="14917"/>
                </a:cubicBezTo>
                <a:cubicBezTo>
                  <a:pt x="7120" y="14465"/>
                  <a:pt x="6930" y="14036"/>
                  <a:pt x="7168" y="13595"/>
                </a:cubicBezTo>
                <a:cubicBezTo>
                  <a:pt x="7239" y="13500"/>
                  <a:pt x="7096" y="13310"/>
                  <a:pt x="7037" y="13155"/>
                </a:cubicBezTo>
                <a:cubicBezTo>
                  <a:pt x="7001" y="13060"/>
                  <a:pt x="6882" y="12917"/>
                  <a:pt x="6906" y="12833"/>
                </a:cubicBezTo>
                <a:cubicBezTo>
                  <a:pt x="7037" y="12441"/>
                  <a:pt x="7192" y="12060"/>
                  <a:pt x="7382" y="11690"/>
                </a:cubicBezTo>
                <a:cubicBezTo>
                  <a:pt x="7763" y="10940"/>
                  <a:pt x="8239" y="10226"/>
                  <a:pt x="8561" y="9452"/>
                </a:cubicBezTo>
                <a:cubicBezTo>
                  <a:pt x="8823" y="8797"/>
                  <a:pt x="9216" y="8202"/>
                  <a:pt x="9740" y="7857"/>
                </a:cubicBezTo>
                <a:cubicBezTo>
                  <a:pt x="10775" y="7166"/>
                  <a:pt x="11954" y="6630"/>
                  <a:pt x="13085" y="6047"/>
                </a:cubicBezTo>
                <a:cubicBezTo>
                  <a:pt x="13776" y="5690"/>
                  <a:pt x="14502" y="5356"/>
                  <a:pt x="15216" y="5035"/>
                </a:cubicBezTo>
                <a:cubicBezTo>
                  <a:pt x="15467" y="4916"/>
                  <a:pt x="15478" y="4749"/>
                  <a:pt x="15359" y="4511"/>
                </a:cubicBezTo>
                <a:cubicBezTo>
                  <a:pt x="14657" y="3154"/>
                  <a:pt x="13978" y="1773"/>
                  <a:pt x="13264" y="415"/>
                </a:cubicBezTo>
                <a:cubicBezTo>
                  <a:pt x="13134" y="183"/>
                  <a:pt x="12916" y="1"/>
                  <a:pt x="1263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9"/>
          <p:cNvSpPr/>
          <p:nvPr/>
        </p:nvSpPr>
        <p:spPr>
          <a:xfrm rot="1738602">
            <a:off x="6446849" y="195691"/>
            <a:ext cx="311339" cy="478560"/>
          </a:xfrm>
          <a:custGeom>
            <a:rect b="b" l="l" r="r" t="t"/>
            <a:pathLst>
              <a:path extrusionOk="0" h="18230" w="11860">
                <a:moveTo>
                  <a:pt x="3025" y="1"/>
                </a:moveTo>
                <a:cubicBezTo>
                  <a:pt x="2834" y="1"/>
                  <a:pt x="2489" y="72"/>
                  <a:pt x="2453" y="191"/>
                </a:cubicBezTo>
                <a:cubicBezTo>
                  <a:pt x="2344" y="491"/>
                  <a:pt x="2240" y="594"/>
                  <a:pt x="2120" y="594"/>
                </a:cubicBezTo>
                <a:cubicBezTo>
                  <a:pt x="1979" y="594"/>
                  <a:pt x="1815" y="451"/>
                  <a:pt x="1596" y="322"/>
                </a:cubicBezTo>
                <a:cubicBezTo>
                  <a:pt x="1478" y="252"/>
                  <a:pt x="1318" y="226"/>
                  <a:pt x="1147" y="226"/>
                </a:cubicBezTo>
                <a:cubicBezTo>
                  <a:pt x="939" y="226"/>
                  <a:pt x="714" y="264"/>
                  <a:pt x="525" y="310"/>
                </a:cubicBezTo>
                <a:cubicBezTo>
                  <a:pt x="346" y="358"/>
                  <a:pt x="132" y="679"/>
                  <a:pt x="132" y="894"/>
                </a:cubicBezTo>
                <a:cubicBezTo>
                  <a:pt x="108" y="2822"/>
                  <a:pt x="132" y="4751"/>
                  <a:pt x="132" y="6680"/>
                </a:cubicBezTo>
                <a:cubicBezTo>
                  <a:pt x="132" y="8478"/>
                  <a:pt x="120" y="10299"/>
                  <a:pt x="96" y="12097"/>
                </a:cubicBezTo>
                <a:cubicBezTo>
                  <a:pt x="72" y="13824"/>
                  <a:pt x="1" y="15550"/>
                  <a:pt x="13" y="17288"/>
                </a:cubicBezTo>
                <a:cubicBezTo>
                  <a:pt x="13" y="17931"/>
                  <a:pt x="448" y="18229"/>
                  <a:pt x="1071" y="18229"/>
                </a:cubicBezTo>
                <a:cubicBezTo>
                  <a:pt x="1083" y="18229"/>
                  <a:pt x="1096" y="18229"/>
                  <a:pt x="1108" y="18229"/>
                </a:cubicBezTo>
                <a:cubicBezTo>
                  <a:pt x="1680" y="18193"/>
                  <a:pt x="2275" y="18217"/>
                  <a:pt x="2263" y="17384"/>
                </a:cubicBezTo>
                <a:cubicBezTo>
                  <a:pt x="2263" y="17348"/>
                  <a:pt x="2334" y="17324"/>
                  <a:pt x="2418" y="17241"/>
                </a:cubicBezTo>
                <a:cubicBezTo>
                  <a:pt x="2573" y="17324"/>
                  <a:pt x="2775" y="17396"/>
                  <a:pt x="2977" y="17491"/>
                </a:cubicBezTo>
                <a:cubicBezTo>
                  <a:pt x="2870" y="17741"/>
                  <a:pt x="2799" y="17931"/>
                  <a:pt x="2680" y="18193"/>
                </a:cubicBezTo>
                <a:cubicBezTo>
                  <a:pt x="3577" y="18193"/>
                  <a:pt x="4436" y="18204"/>
                  <a:pt x="5281" y="18204"/>
                </a:cubicBezTo>
                <a:cubicBezTo>
                  <a:pt x="5703" y="18204"/>
                  <a:pt x="6121" y="18201"/>
                  <a:pt x="6537" y="18193"/>
                </a:cubicBezTo>
                <a:cubicBezTo>
                  <a:pt x="7859" y="18181"/>
                  <a:pt x="9180" y="18134"/>
                  <a:pt x="10514" y="18062"/>
                </a:cubicBezTo>
                <a:cubicBezTo>
                  <a:pt x="10728" y="18050"/>
                  <a:pt x="11074" y="17872"/>
                  <a:pt x="11121" y="17693"/>
                </a:cubicBezTo>
                <a:cubicBezTo>
                  <a:pt x="11240" y="17265"/>
                  <a:pt x="11240" y="16788"/>
                  <a:pt x="11288" y="16324"/>
                </a:cubicBezTo>
                <a:cubicBezTo>
                  <a:pt x="11859" y="15193"/>
                  <a:pt x="11371" y="13990"/>
                  <a:pt x="11324" y="12859"/>
                </a:cubicBezTo>
                <a:cubicBezTo>
                  <a:pt x="11288" y="11728"/>
                  <a:pt x="11502" y="10550"/>
                  <a:pt x="11133" y="9597"/>
                </a:cubicBezTo>
                <a:cubicBezTo>
                  <a:pt x="11252" y="8918"/>
                  <a:pt x="11407" y="8347"/>
                  <a:pt x="11431" y="7763"/>
                </a:cubicBezTo>
                <a:cubicBezTo>
                  <a:pt x="11466" y="6906"/>
                  <a:pt x="11371" y="6061"/>
                  <a:pt x="11383" y="5192"/>
                </a:cubicBezTo>
                <a:cubicBezTo>
                  <a:pt x="11407" y="3977"/>
                  <a:pt x="11478" y="2739"/>
                  <a:pt x="11466" y="1513"/>
                </a:cubicBezTo>
                <a:cubicBezTo>
                  <a:pt x="11443" y="608"/>
                  <a:pt x="11074" y="143"/>
                  <a:pt x="10454" y="132"/>
                </a:cubicBezTo>
                <a:cubicBezTo>
                  <a:pt x="7978" y="72"/>
                  <a:pt x="5490" y="24"/>
                  <a:pt x="302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9"/>
          <p:cNvSpPr/>
          <p:nvPr/>
        </p:nvSpPr>
        <p:spPr>
          <a:xfrm rot="-6609267">
            <a:off x="7464291" y="472900"/>
            <a:ext cx="371196" cy="532684"/>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9"/>
          <p:cNvSpPr/>
          <p:nvPr/>
        </p:nvSpPr>
        <p:spPr>
          <a:xfrm>
            <a:off x="7544588" y="-218973"/>
            <a:ext cx="442900" cy="438886"/>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9"/>
          <p:cNvSpPr/>
          <p:nvPr/>
        </p:nvSpPr>
        <p:spPr>
          <a:xfrm rot="-1346880">
            <a:off x="8378745" y="418153"/>
            <a:ext cx="595177" cy="1192366"/>
          </a:xfrm>
          <a:custGeom>
            <a:rect b="b" l="l" r="r" t="t"/>
            <a:pathLst>
              <a:path extrusionOk="0" h="47210" w="23563">
                <a:moveTo>
                  <a:pt x="9067" y="1"/>
                </a:moveTo>
                <a:cubicBezTo>
                  <a:pt x="8951" y="1"/>
                  <a:pt x="8830" y="32"/>
                  <a:pt x="8704" y="97"/>
                </a:cubicBezTo>
                <a:cubicBezTo>
                  <a:pt x="7763" y="573"/>
                  <a:pt x="6775" y="1002"/>
                  <a:pt x="5942" y="1645"/>
                </a:cubicBezTo>
                <a:cubicBezTo>
                  <a:pt x="4013" y="3097"/>
                  <a:pt x="2632" y="5014"/>
                  <a:pt x="1548" y="7145"/>
                </a:cubicBezTo>
                <a:cubicBezTo>
                  <a:pt x="1310" y="7598"/>
                  <a:pt x="1381" y="8229"/>
                  <a:pt x="1084" y="8622"/>
                </a:cubicBezTo>
                <a:cubicBezTo>
                  <a:pt x="596" y="9288"/>
                  <a:pt x="429" y="9979"/>
                  <a:pt x="465" y="10765"/>
                </a:cubicBezTo>
                <a:cubicBezTo>
                  <a:pt x="477" y="10955"/>
                  <a:pt x="262" y="11146"/>
                  <a:pt x="250" y="11360"/>
                </a:cubicBezTo>
                <a:cubicBezTo>
                  <a:pt x="143" y="12265"/>
                  <a:pt x="72" y="13170"/>
                  <a:pt x="0" y="14099"/>
                </a:cubicBezTo>
                <a:cubicBezTo>
                  <a:pt x="0" y="14122"/>
                  <a:pt x="131" y="14158"/>
                  <a:pt x="179" y="14206"/>
                </a:cubicBezTo>
                <a:cubicBezTo>
                  <a:pt x="893" y="14992"/>
                  <a:pt x="905" y="15075"/>
                  <a:pt x="286" y="15968"/>
                </a:cubicBezTo>
                <a:cubicBezTo>
                  <a:pt x="465" y="16015"/>
                  <a:pt x="619" y="16051"/>
                  <a:pt x="703" y="16063"/>
                </a:cubicBezTo>
                <a:cubicBezTo>
                  <a:pt x="643" y="16313"/>
                  <a:pt x="524" y="16539"/>
                  <a:pt x="560" y="16706"/>
                </a:cubicBezTo>
                <a:cubicBezTo>
                  <a:pt x="762" y="17361"/>
                  <a:pt x="1024" y="17992"/>
                  <a:pt x="1262" y="18647"/>
                </a:cubicBezTo>
                <a:cubicBezTo>
                  <a:pt x="1751" y="19956"/>
                  <a:pt x="2513" y="21111"/>
                  <a:pt x="3406" y="22159"/>
                </a:cubicBezTo>
                <a:cubicBezTo>
                  <a:pt x="4537" y="23504"/>
                  <a:pt x="5561" y="24933"/>
                  <a:pt x="6692" y="26267"/>
                </a:cubicBezTo>
                <a:cubicBezTo>
                  <a:pt x="8239" y="28100"/>
                  <a:pt x="9835" y="29886"/>
                  <a:pt x="11430" y="31660"/>
                </a:cubicBezTo>
                <a:cubicBezTo>
                  <a:pt x="11728" y="32006"/>
                  <a:pt x="12157" y="32220"/>
                  <a:pt x="12704" y="32637"/>
                </a:cubicBezTo>
                <a:cubicBezTo>
                  <a:pt x="12764" y="32791"/>
                  <a:pt x="12847" y="33018"/>
                  <a:pt x="12931" y="33268"/>
                </a:cubicBezTo>
                <a:cubicBezTo>
                  <a:pt x="13026" y="33518"/>
                  <a:pt x="13145" y="33815"/>
                  <a:pt x="13252" y="34101"/>
                </a:cubicBezTo>
                <a:cubicBezTo>
                  <a:pt x="13276" y="34089"/>
                  <a:pt x="13300" y="34065"/>
                  <a:pt x="13335" y="34065"/>
                </a:cubicBezTo>
                <a:cubicBezTo>
                  <a:pt x="13764" y="35018"/>
                  <a:pt x="14407" y="36649"/>
                  <a:pt x="14407" y="38054"/>
                </a:cubicBezTo>
                <a:cubicBezTo>
                  <a:pt x="14407" y="38328"/>
                  <a:pt x="14407" y="38590"/>
                  <a:pt x="14395" y="38864"/>
                </a:cubicBezTo>
                <a:cubicBezTo>
                  <a:pt x="14347" y="39423"/>
                  <a:pt x="13847" y="39947"/>
                  <a:pt x="13645" y="40530"/>
                </a:cubicBezTo>
                <a:cubicBezTo>
                  <a:pt x="13562" y="40792"/>
                  <a:pt x="13621" y="41233"/>
                  <a:pt x="13776" y="41435"/>
                </a:cubicBezTo>
                <a:cubicBezTo>
                  <a:pt x="14490" y="42328"/>
                  <a:pt x="15252" y="43174"/>
                  <a:pt x="16026" y="44007"/>
                </a:cubicBezTo>
                <a:cubicBezTo>
                  <a:pt x="17026" y="45102"/>
                  <a:pt x="18038" y="46174"/>
                  <a:pt x="18991" y="47210"/>
                </a:cubicBezTo>
                <a:cubicBezTo>
                  <a:pt x="21860" y="45543"/>
                  <a:pt x="23563" y="40614"/>
                  <a:pt x="23218" y="37518"/>
                </a:cubicBezTo>
                <a:cubicBezTo>
                  <a:pt x="23218" y="37518"/>
                  <a:pt x="23479" y="34744"/>
                  <a:pt x="21860" y="32422"/>
                </a:cubicBezTo>
                <a:cubicBezTo>
                  <a:pt x="21217" y="31113"/>
                  <a:pt x="20598" y="29803"/>
                  <a:pt x="19491" y="28791"/>
                </a:cubicBezTo>
                <a:cubicBezTo>
                  <a:pt x="18955" y="28291"/>
                  <a:pt x="18574" y="27719"/>
                  <a:pt x="18122" y="27160"/>
                </a:cubicBezTo>
                <a:cubicBezTo>
                  <a:pt x="16800" y="25576"/>
                  <a:pt x="15383" y="24028"/>
                  <a:pt x="14002" y="22481"/>
                </a:cubicBezTo>
                <a:cubicBezTo>
                  <a:pt x="12490" y="20778"/>
                  <a:pt x="10918" y="19123"/>
                  <a:pt x="9466" y="17385"/>
                </a:cubicBezTo>
                <a:cubicBezTo>
                  <a:pt x="8835" y="16646"/>
                  <a:pt x="8323" y="15789"/>
                  <a:pt x="8299" y="14753"/>
                </a:cubicBezTo>
                <a:cubicBezTo>
                  <a:pt x="8287" y="14230"/>
                  <a:pt x="8382" y="13622"/>
                  <a:pt x="8144" y="13217"/>
                </a:cubicBezTo>
                <a:cubicBezTo>
                  <a:pt x="7882" y="12801"/>
                  <a:pt x="8001" y="12598"/>
                  <a:pt x="8144" y="12253"/>
                </a:cubicBezTo>
                <a:cubicBezTo>
                  <a:pt x="8525" y="11289"/>
                  <a:pt x="9049" y="10336"/>
                  <a:pt x="9180" y="9336"/>
                </a:cubicBezTo>
                <a:cubicBezTo>
                  <a:pt x="9287" y="8491"/>
                  <a:pt x="9692" y="8014"/>
                  <a:pt x="10264" y="7562"/>
                </a:cubicBezTo>
                <a:cubicBezTo>
                  <a:pt x="10490" y="7383"/>
                  <a:pt x="10847" y="7383"/>
                  <a:pt x="11061" y="7205"/>
                </a:cubicBezTo>
                <a:cubicBezTo>
                  <a:pt x="11573" y="6776"/>
                  <a:pt x="12014" y="6240"/>
                  <a:pt x="12526" y="5824"/>
                </a:cubicBezTo>
                <a:cubicBezTo>
                  <a:pt x="13157" y="5336"/>
                  <a:pt x="13228" y="5157"/>
                  <a:pt x="12752" y="4526"/>
                </a:cubicBezTo>
                <a:cubicBezTo>
                  <a:pt x="11752" y="3169"/>
                  <a:pt x="10740" y="1823"/>
                  <a:pt x="9775" y="454"/>
                </a:cubicBezTo>
                <a:cubicBezTo>
                  <a:pt x="9568" y="164"/>
                  <a:pt x="9332" y="1"/>
                  <a:pt x="906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9"/>
          <p:cNvSpPr/>
          <p:nvPr/>
        </p:nvSpPr>
        <p:spPr>
          <a:xfrm rot="7611852">
            <a:off x="8941509" y="90085"/>
            <a:ext cx="239631" cy="779959"/>
          </a:xfrm>
          <a:custGeom>
            <a:rect b="b" l="l" r="r" t="t"/>
            <a:pathLst>
              <a:path extrusionOk="0" h="20587" w="5954">
                <a:moveTo>
                  <a:pt x="1843" y="0"/>
                </a:moveTo>
                <a:cubicBezTo>
                  <a:pt x="1034" y="0"/>
                  <a:pt x="393" y="545"/>
                  <a:pt x="357" y="1370"/>
                </a:cubicBezTo>
                <a:cubicBezTo>
                  <a:pt x="298" y="2918"/>
                  <a:pt x="381" y="4489"/>
                  <a:pt x="262" y="6037"/>
                </a:cubicBezTo>
                <a:cubicBezTo>
                  <a:pt x="143" y="7787"/>
                  <a:pt x="595" y="9537"/>
                  <a:pt x="95" y="11264"/>
                </a:cubicBezTo>
                <a:cubicBezTo>
                  <a:pt x="0" y="11550"/>
                  <a:pt x="119" y="11895"/>
                  <a:pt x="167" y="12204"/>
                </a:cubicBezTo>
                <a:cubicBezTo>
                  <a:pt x="203" y="12466"/>
                  <a:pt x="286" y="12740"/>
                  <a:pt x="286" y="12990"/>
                </a:cubicBezTo>
                <a:cubicBezTo>
                  <a:pt x="274" y="13990"/>
                  <a:pt x="214" y="15002"/>
                  <a:pt x="203" y="16002"/>
                </a:cubicBezTo>
                <a:cubicBezTo>
                  <a:pt x="179" y="17312"/>
                  <a:pt x="214" y="18622"/>
                  <a:pt x="214" y="19931"/>
                </a:cubicBezTo>
                <a:cubicBezTo>
                  <a:pt x="214" y="20289"/>
                  <a:pt x="322" y="20551"/>
                  <a:pt x="750" y="20551"/>
                </a:cubicBezTo>
                <a:cubicBezTo>
                  <a:pt x="2179" y="20551"/>
                  <a:pt x="3620" y="20563"/>
                  <a:pt x="5048" y="20586"/>
                </a:cubicBezTo>
                <a:cubicBezTo>
                  <a:pt x="5572" y="20586"/>
                  <a:pt x="5691" y="20301"/>
                  <a:pt x="5691" y="19824"/>
                </a:cubicBezTo>
                <a:cubicBezTo>
                  <a:pt x="5679" y="18812"/>
                  <a:pt x="5715" y="17800"/>
                  <a:pt x="5715" y="16788"/>
                </a:cubicBezTo>
                <a:cubicBezTo>
                  <a:pt x="5703" y="14717"/>
                  <a:pt x="5632" y="12633"/>
                  <a:pt x="5656" y="10561"/>
                </a:cubicBezTo>
                <a:cubicBezTo>
                  <a:pt x="5691" y="8859"/>
                  <a:pt x="5810" y="7144"/>
                  <a:pt x="5929" y="4775"/>
                </a:cubicBezTo>
                <a:cubicBezTo>
                  <a:pt x="5929" y="4001"/>
                  <a:pt x="5941" y="2572"/>
                  <a:pt x="5953" y="1143"/>
                </a:cubicBezTo>
                <a:cubicBezTo>
                  <a:pt x="5953" y="417"/>
                  <a:pt x="5620" y="72"/>
                  <a:pt x="4882" y="60"/>
                </a:cubicBezTo>
                <a:cubicBezTo>
                  <a:pt x="3870" y="48"/>
                  <a:pt x="2881" y="12"/>
                  <a:pt x="1869" y="0"/>
                </a:cubicBezTo>
                <a:cubicBezTo>
                  <a:pt x="1861" y="0"/>
                  <a:pt x="1852" y="0"/>
                  <a:pt x="1843" y="0"/>
                </a:cubicBezTo>
                <a:close/>
              </a:path>
            </a:pathLst>
          </a:custGeom>
          <a:solidFill>
            <a:srgbClr val="B26B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9"/>
          <p:cNvSpPr/>
          <p:nvPr/>
        </p:nvSpPr>
        <p:spPr>
          <a:xfrm rot="-6609344">
            <a:off x="8449384" y="2012151"/>
            <a:ext cx="477812" cy="685710"/>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9"/>
          <p:cNvSpPr/>
          <p:nvPr/>
        </p:nvSpPr>
        <p:spPr>
          <a:xfrm rot="7028753">
            <a:off x="8651613" y="3009684"/>
            <a:ext cx="571908" cy="943450"/>
          </a:xfrm>
          <a:custGeom>
            <a:rect b="b" l="l" r="r" t="t"/>
            <a:pathLst>
              <a:path extrusionOk="0" h="25535" w="15479">
                <a:moveTo>
                  <a:pt x="12634" y="1"/>
                </a:moveTo>
                <a:cubicBezTo>
                  <a:pt x="12555" y="1"/>
                  <a:pt x="12471" y="15"/>
                  <a:pt x="12383" y="46"/>
                </a:cubicBezTo>
                <a:lnTo>
                  <a:pt x="10871" y="582"/>
                </a:lnTo>
                <a:cubicBezTo>
                  <a:pt x="10180" y="820"/>
                  <a:pt x="9454" y="975"/>
                  <a:pt x="8799" y="1284"/>
                </a:cubicBezTo>
                <a:cubicBezTo>
                  <a:pt x="6846" y="2237"/>
                  <a:pt x="5191" y="3570"/>
                  <a:pt x="3846" y="5261"/>
                </a:cubicBezTo>
                <a:cubicBezTo>
                  <a:pt x="3215" y="6047"/>
                  <a:pt x="2751" y="6964"/>
                  <a:pt x="2239" y="7845"/>
                </a:cubicBezTo>
                <a:cubicBezTo>
                  <a:pt x="1905" y="8416"/>
                  <a:pt x="1596" y="8988"/>
                  <a:pt x="1298" y="9571"/>
                </a:cubicBezTo>
                <a:cubicBezTo>
                  <a:pt x="1215" y="9738"/>
                  <a:pt x="1274" y="9964"/>
                  <a:pt x="1215" y="10119"/>
                </a:cubicBezTo>
                <a:cubicBezTo>
                  <a:pt x="1143" y="10333"/>
                  <a:pt x="917" y="10512"/>
                  <a:pt x="881" y="10714"/>
                </a:cubicBezTo>
                <a:cubicBezTo>
                  <a:pt x="715" y="11583"/>
                  <a:pt x="536" y="12464"/>
                  <a:pt x="465" y="13333"/>
                </a:cubicBezTo>
                <a:cubicBezTo>
                  <a:pt x="429" y="13810"/>
                  <a:pt x="238" y="14346"/>
                  <a:pt x="655" y="14798"/>
                </a:cubicBezTo>
                <a:cubicBezTo>
                  <a:pt x="703" y="14822"/>
                  <a:pt x="655" y="14941"/>
                  <a:pt x="643" y="15024"/>
                </a:cubicBezTo>
                <a:cubicBezTo>
                  <a:pt x="596" y="15393"/>
                  <a:pt x="536" y="15762"/>
                  <a:pt x="500" y="16131"/>
                </a:cubicBezTo>
                <a:cubicBezTo>
                  <a:pt x="441" y="16774"/>
                  <a:pt x="357" y="17429"/>
                  <a:pt x="381" y="18072"/>
                </a:cubicBezTo>
                <a:cubicBezTo>
                  <a:pt x="405" y="18608"/>
                  <a:pt x="0" y="19322"/>
                  <a:pt x="881" y="19632"/>
                </a:cubicBezTo>
                <a:cubicBezTo>
                  <a:pt x="715" y="19751"/>
                  <a:pt x="560" y="19858"/>
                  <a:pt x="417" y="19965"/>
                </a:cubicBezTo>
                <a:cubicBezTo>
                  <a:pt x="524" y="20120"/>
                  <a:pt x="619" y="20275"/>
                  <a:pt x="703" y="20394"/>
                </a:cubicBezTo>
                <a:cubicBezTo>
                  <a:pt x="357" y="20918"/>
                  <a:pt x="619" y="21370"/>
                  <a:pt x="727" y="21846"/>
                </a:cubicBezTo>
                <a:cubicBezTo>
                  <a:pt x="774" y="22049"/>
                  <a:pt x="822" y="22239"/>
                  <a:pt x="893" y="22525"/>
                </a:cubicBezTo>
                <a:cubicBezTo>
                  <a:pt x="619" y="22418"/>
                  <a:pt x="524" y="22370"/>
                  <a:pt x="405" y="22323"/>
                </a:cubicBezTo>
                <a:lnTo>
                  <a:pt x="405" y="23728"/>
                </a:lnTo>
                <a:cubicBezTo>
                  <a:pt x="459" y="23718"/>
                  <a:pt x="505" y="23713"/>
                  <a:pt x="544" y="23713"/>
                </a:cubicBezTo>
                <a:cubicBezTo>
                  <a:pt x="883" y="23713"/>
                  <a:pt x="747" y="24050"/>
                  <a:pt x="822" y="24263"/>
                </a:cubicBezTo>
                <a:cubicBezTo>
                  <a:pt x="879" y="24448"/>
                  <a:pt x="915" y="24621"/>
                  <a:pt x="636" y="24621"/>
                </a:cubicBezTo>
                <a:cubicBezTo>
                  <a:pt x="627" y="24621"/>
                  <a:pt x="617" y="24621"/>
                  <a:pt x="608" y="24621"/>
                </a:cubicBezTo>
                <a:cubicBezTo>
                  <a:pt x="596" y="24621"/>
                  <a:pt x="500" y="24859"/>
                  <a:pt x="536" y="24883"/>
                </a:cubicBezTo>
                <a:cubicBezTo>
                  <a:pt x="794" y="25140"/>
                  <a:pt x="913" y="25514"/>
                  <a:pt x="1417" y="25514"/>
                </a:cubicBezTo>
                <a:cubicBezTo>
                  <a:pt x="1425" y="25514"/>
                  <a:pt x="1433" y="25514"/>
                  <a:pt x="1441" y="25514"/>
                </a:cubicBezTo>
                <a:cubicBezTo>
                  <a:pt x="1830" y="25498"/>
                  <a:pt x="2219" y="25493"/>
                  <a:pt x="2606" y="25493"/>
                </a:cubicBezTo>
                <a:cubicBezTo>
                  <a:pt x="3427" y="25493"/>
                  <a:pt x="4244" y="25517"/>
                  <a:pt x="5060" y="25525"/>
                </a:cubicBezTo>
                <a:cubicBezTo>
                  <a:pt x="5193" y="25528"/>
                  <a:pt x="5328" y="25535"/>
                  <a:pt x="5459" y="25535"/>
                </a:cubicBezTo>
                <a:cubicBezTo>
                  <a:pt x="5927" y="25535"/>
                  <a:pt x="6352" y="25450"/>
                  <a:pt x="6501" y="24799"/>
                </a:cubicBezTo>
                <a:cubicBezTo>
                  <a:pt x="6513" y="24740"/>
                  <a:pt x="6680" y="24704"/>
                  <a:pt x="6680" y="24704"/>
                </a:cubicBezTo>
                <a:cubicBezTo>
                  <a:pt x="6561" y="24406"/>
                  <a:pt x="6442" y="24168"/>
                  <a:pt x="6418" y="23930"/>
                </a:cubicBezTo>
                <a:cubicBezTo>
                  <a:pt x="6406" y="23859"/>
                  <a:pt x="6668" y="23751"/>
                  <a:pt x="6680" y="23740"/>
                </a:cubicBezTo>
                <a:cubicBezTo>
                  <a:pt x="6501" y="23382"/>
                  <a:pt x="6311" y="23025"/>
                  <a:pt x="6108" y="22608"/>
                </a:cubicBezTo>
                <a:cubicBezTo>
                  <a:pt x="6370" y="22561"/>
                  <a:pt x="6501" y="22537"/>
                  <a:pt x="6680" y="22501"/>
                </a:cubicBezTo>
                <a:lnTo>
                  <a:pt x="6680" y="22501"/>
                </a:lnTo>
                <a:cubicBezTo>
                  <a:pt x="6608" y="22656"/>
                  <a:pt x="6573" y="22763"/>
                  <a:pt x="6537" y="22847"/>
                </a:cubicBezTo>
                <a:cubicBezTo>
                  <a:pt x="6573" y="22882"/>
                  <a:pt x="6620" y="22894"/>
                  <a:pt x="6668" y="22906"/>
                </a:cubicBezTo>
                <a:cubicBezTo>
                  <a:pt x="6775" y="22644"/>
                  <a:pt x="6870" y="22382"/>
                  <a:pt x="6965" y="22144"/>
                </a:cubicBezTo>
                <a:cubicBezTo>
                  <a:pt x="6739" y="22001"/>
                  <a:pt x="6561" y="21870"/>
                  <a:pt x="6382" y="21751"/>
                </a:cubicBezTo>
                <a:cubicBezTo>
                  <a:pt x="6418" y="21715"/>
                  <a:pt x="6430" y="21668"/>
                  <a:pt x="6453" y="21644"/>
                </a:cubicBezTo>
                <a:cubicBezTo>
                  <a:pt x="6620" y="21656"/>
                  <a:pt x="6775" y="21692"/>
                  <a:pt x="6918" y="21704"/>
                </a:cubicBezTo>
                <a:cubicBezTo>
                  <a:pt x="7144" y="20930"/>
                  <a:pt x="7073" y="20739"/>
                  <a:pt x="6525" y="20537"/>
                </a:cubicBezTo>
                <a:lnTo>
                  <a:pt x="6656" y="20406"/>
                </a:lnTo>
                <a:cubicBezTo>
                  <a:pt x="6573" y="20084"/>
                  <a:pt x="6513" y="19822"/>
                  <a:pt x="6489" y="19691"/>
                </a:cubicBezTo>
                <a:cubicBezTo>
                  <a:pt x="6739" y="19513"/>
                  <a:pt x="7013" y="19429"/>
                  <a:pt x="7073" y="19263"/>
                </a:cubicBezTo>
                <a:cubicBezTo>
                  <a:pt x="7204" y="18918"/>
                  <a:pt x="7168" y="18548"/>
                  <a:pt x="6692" y="18370"/>
                </a:cubicBezTo>
                <a:cubicBezTo>
                  <a:pt x="6858" y="18298"/>
                  <a:pt x="6965" y="18263"/>
                  <a:pt x="7144" y="18191"/>
                </a:cubicBezTo>
                <a:cubicBezTo>
                  <a:pt x="6894" y="18084"/>
                  <a:pt x="6715" y="18013"/>
                  <a:pt x="6418" y="17882"/>
                </a:cubicBezTo>
                <a:cubicBezTo>
                  <a:pt x="7335" y="17739"/>
                  <a:pt x="7144" y="17143"/>
                  <a:pt x="7025" y="16715"/>
                </a:cubicBezTo>
                <a:cubicBezTo>
                  <a:pt x="6918" y="16298"/>
                  <a:pt x="6596" y="15941"/>
                  <a:pt x="6334" y="15512"/>
                </a:cubicBezTo>
                <a:lnTo>
                  <a:pt x="6334" y="15512"/>
                </a:lnTo>
                <a:cubicBezTo>
                  <a:pt x="6632" y="15679"/>
                  <a:pt x="6906" y="15822"/>
                  <a:pt x="7192" y="15989"/>
                </a:cubicBezTo>
                <a:cubicBezTo>
                  <a:pt x="7204" y="15977"/>
                  <a:pt x="7227" y="15953"/>
                  <a:pt x="7251" y="15941"/>
                </a:cubicBezTo>
                <a:cubicBezTo>
                  <a:pt x="7096" y="15774"/>
                  <a:pt x="6965" y="15619"/>
                  <a:pt x="6894" y="15512"/>
                </a:cubicBezTo>
                <a:cubicBezTo>
                  <a:pt x="6977" y="15286"/>
                  <a:pt x="7108" y="15096"/>
                  <a:pt x="7085" y="14917"/>
                </a:cubicBezTo>
                <a:cubicBezTo>
                  <a:pt x="7120" y="14465"/>
                  <a:pt x="6930" y="14036"/>
                  <a:pt x="7168" y="13595"/>
                </a:cubicBezTo>
                <a:cubicBezTo>
                  <a:pt x="7239" y="13500"/>
                  <a:pt x="7096" y="13310"/>
                  <a:pt x="7037" y="13155"/>
                </a:cubicBezTo>
                <a:cubicBezTo>
                  <a:pt x="7001" y="13060"/>
                  <a:pt x="6882" y="12917"/>
                  <a:pt x="6906" y="12833"/>
                </a:cubicBezTo>
                <a:cubicBezTo>
                  <a:pt x="7037" y="12441"/>
                  <a:pt x="7192" y="12060"/>
                  <a:pt x="7382" y="11690"/>
                </a:cubicBezTo>
                <a:cubicBezTo>
                  <a:pt x="7763" y="10940"/>
                  <a:pt x="8239" y="10226"/>
                  <a:pt x="8561" y="9452"/>
                </a:cubicBezTo>
                <a:cubicBezTo>
                  <a:pt x="8823" y="8797"/>
                  <a:pt x="9216" y="8202"/>
                  <a:pt x="9740" y="7857"/>
                </a:cubicBezTo>
                <a:cubicBezTo>
                  <a:pt x="10775" y="7166"/>
                  <a:pt x="11954" y="6630"/>
                  <a:pt x="13085" y="6047"/>
                </a:cubicBezTo>
                <a:cubicBezTo>
                  <a:pt x="13776" y="5690"/>
                  <a:pt x="14502" y="5356"/>
                  <a:pt x="15216" y="5035"/>
                </a:cubicBezTo>
                <a:cubicBezTo>
                  <a:pt x="15467" y="4916"/>
                  <a:pt x="15478" y="4749"/>
                  <a:pt x="15359" y="4511"/>
                </a:cubicBezTo>
                <a:cubicBezTo>
                  <a:pt x="14657" y="3154"/>
                  <a:pt x="13978" y="1773"/>
                  <a:pt x="13264" y="415"/>
                </a:cubicBezTo>
                <a:cubicBezTo>
                  <a:pt x="13134" y="183"/>
                  <a:pt x="12916" y="1"/>
                  <a:pt x="1263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9"/>
          <p:cNvSpPr/>
          <p:nvPr/>
        </p:nvSpPr>
        <p:spPr>
          <a:xfrm>
            <a:off x="5907538" y="4895952"/>
            <a:ext cx="442900" cy="438886"/>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9"/>
          <p:cNvSpPr/>
          <p:nvPr/>
        </p:nvSpPr>
        <p:spPr>
          <a:xfrm rot="3949060">
            <a:off x="7716392" y="4465859"/>
            <a:ext cx="686253" cy="984949"/>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9"/>
          <p:cNvSpPr/>
          <p:nvPr/>
        </p:nvSpPr>
        <p:spPr>
          <a:xfrm>
            <a:off x="8747105" y="4265424"/>
            <a:ext cx="628448" cy="622797"/>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9"/>
          <p:cNvSpPr txBox="1"/>
          <p:nvPr>
            <p:ph idx="4" type="title"/>
          </p:nvPr>
        </p:nvSpPr>
        <p:spPr>
          <a:xfrm>
            <a:off x="713400" y="381209"/>
            <a:ext cx="7717200" cy="572700"/>
          </a:xfrm>
          <a:prstGeom prst="rect">
            <a:avLst/>
          </a:prstGeom>
        </p:spPr>
        <p:txBody>
          <a:bodyPr anchorCtr="0" anchor="t" bIns="91425" lIns="91425" spcFirstLastPara="1" rIns="91425" wrap="square" tIns="91425">
            <a:noAutofit/>
          </a:bodyPr>
          <a:lstStyle>
            <a:lvl1pPr lvl="0" rtl="0" algn="l">
              <a:spcBef>
                <a:spcPts val="0"/>
              </a:spcBef>
              <a:spcAft>
                <a:spcPts val="0"/>
              </a:spcAft>
              <a:buSzPts val="4200"/>
              <a:buNone/>
              <a:defRPr/>
            </a:lvl1pPr>
            <a:lvl2pPr lvl="1" rtl="0" algn="l">
              <a:spcBef>
                <a:spcPts val="0"/>
              </a:spcBef>
              <a:spcAft>
                <a:spcPts val="0"/>
              </a:spcAft>
              <a:buSzPts val="4200"/>
              <a:buNone/>
              <a:defRPr/>
            </a:lvl2pPr>
            <a:lvl3pPr lvl="2" rtl="0" algn="l">
              <a:spcBef>
                <a:spcPts val="0"/>
              </a:spcBef>
              <a:spcAft>
                <a:spcPts val="0"/>
              </a:spcAft>
              <a:buSzPts val="4200"/>
              <a:buNone/>
              <a:defRPr/>
            </a:lvl3pPr>
            <a:lvl4pPr lvl="3" rtl="0" algn="l">
              <a:spcBef>
                <a:spcPts val="0"/>
              </a:spcBef>
              <a:spcAft>
                <a:spcPts val="0"/>
              </a:spcAft>
              <a:buSzPts val="4200"/>
              <a:buNone/>
              <a:defRPr/>
            </a:lvl4pPr>
            <a:lvl5pPr lvl="4" rtl="0" algn="l">
              <a:spcBef>
                <a:spcPts val="0"/>
              </a:spcBef>
              <a:spcAft>
                <a:spcPts val="0"/>
              </a:spcAft>
              <a:buSzPts val="4200"/>
              <a:buNone/>
              <a:defRPr/>
            </a:lvl5pPr>
            <a:lvl6pPr lvl="5" rtl="0" algn="l">
              <a:spcBef>
                <a:spcPts val="0"/>
              </a:spcBef>
              <a:spcAft>
                <a:spcPts val="0"/>
              </a:spcAft>
              <a:buSzPts val="4200"/>
              <a:buNone/>
              <a:defRPr/>
            </a:lvl6pPr>
            <a:lvl7pPr lvl="6" rtl="0" algn="l">
              <a:spcBef>
                <a:spcPts val="0"/>
              </a:spcBef>
              <a:spcAft>
                <a:spcPts val="0"/>
              </a:spcAft>
              <a:buSzPts val="4200"/>
              <a:buNone/>
              <a:defRPr/>
            </a:lvl7pPr>
            <a:lvl8pPr lvl="7" rtl="0" algn="l">
              <a:spcBef>
                <a:spcPts val="0"/>
              </a:spcBef>
              <a:spcAft>
                <a:spcPts val="0"/>
              </a:spcAft>
              <a:buSzPts val="4200"/>
              <a:buNone/>
              <a:defRPr/>
            </a:lvl8pPr>
            <a:lvl9pPr lvl="8" rtl="0" algn="l">
              <a:spcBef>
                <a:spcPts val="0"/>
              </a:spcBef>
              <a:spcAft>
                <a:spcPts val="0"/>
              </a:spcAft>
              <a:buSzPts val="42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06" name="Shape 106"/>
        <p:cNvGrpSpPr/>
        <p:nvPr/>
      </p:nvGrpSpPr>
      <p:grpSpPr>
        <a:xfrm>
          <a:off x="0" y="0"/>
          <a:ext cx="0" cy="0"/>
          <a:chOff x="0" y="0"/>
          <a:chExt cx="0" cy="0"/>
        </a:xfrm>
      </p:grpSpPr>
      <p:sp>
        <p:nvSpPr>
          <p:cNvPr id="107" name="Google Shape;107;p10"/>
          <p:cNvSpPr txBox="1"/>
          <p:nvPr>
            <p:ph idx="1" type="body"/>
          </p:nvPr>
        </p:nvSpPr>
        <p:spPr>
          <a:xfrm>
            <a:off x="3239325" y="3672450"/>
            <a:ext cx="2665500" cy="810000"/>
          </a:xfrm>
          <a:prstGeom prst="rect">
            <a:avLst/>
          </a:prstGeom>
        </p:spPr>
        <p:txBody>
          <a:bodyPr anchorCtr="0" anchor="t" bIns="91425" lIns="91425" spcFirstLastPara="1" rIns="91425" wrap="square" tIns="91425">
            <a:noAutofit/>
          </a:bodyPr>
          <a:lstStyle>
            <a:lvl1pPr indent="-228600" lvl="0" marL="457200" algn="ctr">
              <a:lnSpc>
                <a:spcPct val="100000"/>
              </a:lnSpc>
              <a:spcBef>
                <a:spcPts val="0"/>
              </a:spcBef>
              <a:spcAft>
                <a:spcPts val="0"/>
              </a:spcAft>
              <a:buSzPts val="1800"/>
              <a:buFont typeface="Archivo Black"/>
              <a:buNone/>
              <a:defRPr sz="2000">
                <a:solidFill>
                  <a:schemeClr val="dk2"/>
                </a:solidFill>
                <a:latin typeface="Londrina Solid"/>
                <a:ea typeface="Londrina Solid"/>
                <a:cs typeface="Londrina Solid"/>
                <a:sym typeface="Londrina Solid"/>
              </a:defRPr>
            </a:lvl1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08" name="Shape 108"/>
        <p:cNvGrpSpPr/>
        <p:nvPr/>
      </p:nvGrpSpPr>
      <p:grpSpPr>
        <a:xfrm>
          <a:off x="0" y="0"/>
          <a:ext cx="0" cy="0"/>
          <a:chOff x="0" y="0"/>
          <a:chExt cx="0" cy="0"/>
        </a:xfrm>
      </p:grpSpPr>
      <p:sp>
        <p:nvSpPr>
          <p:cNvPr id="109" name="Google Shape;109;p11"/>
          <p:cNvSpPr/>
          <p:nvPr/>
        </p:nvSpPr>
        <p:spPr>
          <a:xfrm rot="7224182">
            <a:off x="7218083" y="4241349"/>
            <a:ext cx="882945" cy="1456608"/>
          </a:xfrm>
          <a:custGeom>
            <a:rect b="b" l="l" r="r" t="t"/>
            <a:pathLst>
              <a:path extrusionOk="0" h="25535" w="15479">
                <a:moveTo>
                  <a:pt x="12634" y="1"/>
                </a:moveTo>
                <a:cubicBezTo>
                  <a:pt x="12555" y="1"/>
                  <a:pt x="12471" y="15"/>
                  <a:pt x="12383" y="46"/>
                </a:cubicBezTo>
                <a:lnTo>
                  <a:pt x="10871" y="582"/>
                </a:lnTo>
                <a:cubicBezTo>
                  <a:pt x="10180" y="820"/>
                  <a:pt x="9454" y="975"/>
                  <a:pt x="8799" y="1284"/>
                </a:cubicBezTo>
                <a:cubicBezTo>
                  <a:pt x="6846" y="2237"/>
                  <a:pt x="5191" y="3570"/>
                  <a:pt x="3846" y="5261"/>
                </a:cubicBezTo>
                <a:cubicBezTo>
                  <a:pt x="3215" y="6047"/>
                  <a:pt x="2751" y="6964"/>
                  <a:pt x="2239" y="7845"/>
                </a:cubicBezTo>
                <a:cubicBezTo>
                  <a:pt x="1905" y="8416"/>
                  <a:pt x="1596" y="8988"/>
                  <a:pt x="1298" y="9571"/>
                </a:cubicBezTo>
                <a:cubicBezTo>
                  <a:pt x="1215" y="9738"/>
                  <a:pt x="1274" y="9964"/>
                  <a:pt x="1215" y="10119"/>
                </a:cubicBezTo>
                <a:cubicBezTo>
                  <a:pt x="1143" y="10333"/>
                  <a:pt x="917" y="10512"/>
                  <a:pt x="881" y="10714"/>
                </a:cubicBezTo>
                <a:cubicBezTo>
                  <a:pt x="715" y="11583"/>
                  <a:pt x="536" y="12464"/>
                  <a:pt x="465" y="13333"/>
                </a:cubicBezTo>
                <a:cubicBezTo>
                  <a:pt x="429" y="13810"/>
                  <a:pt x="238" y="14346"/>
                  <a:pt x="655" y="14798"/>
                </a:cubicBezTo>
                <a:cubicBezTo>
                  <a:pt x="703" y="14822"/>
                  <a:pt x="655" y="14941"/>
                  <a:pt x="643" y="15024"/>
                </a:cubicBezTo>
                <a:cubicBezTo>
                  <a:pt x="596" y="15393"/>
                  <a:pt x="536" y="15762"/>
                  <a:pt x="500" y="16131"/>
                </a:cubicBezTo>
                <a:cubicBezTo>
                  <a:pt x="441" y="16774"/>
                  <a:pt x="357" y="17429"/>
                  <a:pt x="381" y="18072"/>
                </a:cubicBezTo>
                <a:cubicBezTo>
                  <a:pt x="405" y="18608"/>
                  <a:pt x="0" y="19322"/>
                  <a:pt x="881" y="19632"/>
                </a:cubicBezTo>
                <a:cubicBezTo>
                  <a:pt x="715" y="19751"/>
                  <a:pt x="560" y="19858"/>
                  <a:pt x="417" y="19965"/>
                </a:cubicBezTo>
                <a:cubicBezTo>
                  <a:pt x="524" y="20120"/>
                  <a:pt x="619" y="20275"/>
                  <a:pt x="703" y="20394"/>
                </a:cubicBezTo>
                <a:cubicBezTo>
                  <a:pt x="357" y="20918"/>
                  <a:pt x="619" y="21370"/>
                  <a:pt x="727" y="21846"/>
                </a:cubicBezTo>
                <a:cubicBezTo>
                  <a:pt x="774" y="22049"/>
                  <a:pt x="822" y="22239"/>
                  <a:pt x="893" y="22525"/>
                </a:cubicBezTo>
                <a:cubicBezTo>
                  <a:pt x="619" y="22418"/>
                  <a:pt x="524" y="22370"/>
                  <a:pt x="405" y="22323"/>
                </a:cubicBezTo>
                <a:lnTo>
                  <a:pt x="405" y="23728"/>
                </a:lnTo>
                <a:cubicBezTo>
                  <a:pt x="459" y="23718"/>
                  <a:pt x="505" y="23713"/>
                  <a:pt x="544" y="23713"/>
                </a:cubicBezTo>
                <a:cubicBezTo>
                  <a:pt x="883" y="23713"/>
                  <a:pt x="747" y="24050"/>
                  <a:pt x="822" y="24263"/>
                </a:cubicBezTo>
                <a:cubicBezTo>
                  <a:pt x="879" y="24448"/>
                  <a:pt x="915" y="24621"/>
                  <a:pt x="636" y="24621"/>
                </a:cubicBezTo>
                <a:cubicBezTo>
                  <a:pt x="627" y="24621"/>
                  <a:pt x="617" y="24621"/>
                  <a:pt x="608" y="24621"/>
                </a:cubicBezTo>
                <a:cubicBezTo>
                  <a:pt x="596" y="24621"/>
                  <a:pt x="500" y="24859"/>
                  <a:pt x="536" y="24883"/>
                </a:cubicBezTo>
                <a:cubicBezTo>
                  <a:pt x="794" y="25140"/>
                  <a:pt x="913" y="25514"/>
                  <a:pt x="1417" y="25514"/>
                </a:cubicBezTo>
                <a:cubicBezTo>
                  <a:pt x="1425" y="25514"/>
                  <a:pt x="1433" y="25514"/>
                  <a:pt x="1441" y="25514"/>
                </a:cubicBezTo>
                <a:cubicBezTo>
                  <a:pt x="1830" y="25498"/>
                  <a:pt x="2219" y="25493"/>
                  <a:pt x="2606" y="25493"/>
                </a:cubicBezTo>
                <a:cubicBezTo>
                  <a:pt x="3427" y="25493"/>
                  <a:pt x="4244" y="25517"/>
                  <a:pt x="5060" y="25525"/>
                </a:cubicBezTo>
                <a:cubicBezTo>
                  <a:pt x="5193" y="25528"/>
                  <a:pt x="5328" y="25535"/>
                  <a:pt x="5459" y="25535"/>
                </a:cubicBezTo>
                <a:cubicBezTo>
                  <a:pt x="5927" y="25535"/>
                  <a:pt x="6352" y="25450"/>
                  <a:pt x="6501" y="24799"/>
                </a:cubicBezTo>
                <a:cubicBezTo>
                  <a:pt x="6513" y="24740"/>
                  <a:pt x="6680" y="24704"/>
                  <a:pt x="6680" y="24704"/>
                </a:cubicBezTo>
                <a:cubicBezTo>
                  <a:pt x="6561" y="24406"/>
                  <a:pt x="6442" y="24168"/>
                  <a:pt x="6418" y="23930"/>
                </a:cubicBezTo>
                <a:cubicBezTo>
                  <a:pt x="6406" y="23859"/>
                  <a:pt x="6668" y="23751"/>
                  <a:pt x="6680" y="23740"/>
                </a:cubicBezTo>
                <a:cubicBezTo>
                  <a:pt x="6501" y="23382"/>
                  <a:pt x="6311" y="23025"/>
                  <a:pt x="6108" y="22608"/>
                </a:cubicBezTo>
                <a:cubicBezTo>
                  <a:pt x="6370" y="22561"/>
                  <a:pt x="6501" y="22537"/>
                  <a:pt x="6680" y="22501"/>
                </a:cubicBezTo>
                <a:lnTo>
                  <a:pt x="6680" y="22501"/>
                </a:lnTo>
                <a:cubicBezTo>
                  <a:pt x="6608" y="22656"/>
                  <a:pt x="6573" y="22763"/>
                  <a:pt x="6537" y="22847"/>
                </a:cubicBezTo>
                <a:cubicBezTo>
                  <a:pt x="6573" y="22882"/>
                  <a:pt x="6620" y="22894"/>
                  <a:pt x="6668" y="22906"/>
                </a:cubicBezTo>
                <a:cubicBezTo>
                  <a:pt x="6775" y="22644"/>
                  <a:pt x="6870" y="22382"/>
                  <a:pt x="6965" y="22144"/>
                </a:cubicBezTo>
                <a:cubicBezTo>
                  <a:pt x="6739" y="22001"/>
                  <a:pt x="6561" y="21870"/>
                  <a:pt x="6382" y="21751"/>
                </a:cubicBezTo>
                <a:cubicBezTo>
                  <a:pt x="6418" y="21715"/>
                  <a:pt x="6430" y="21668"/>
                  <a:pt x="6453" y="21644"/>
                </a:cubicBezTo>
                <a:cubicBezTo>
                  <a:pt x="6620" y="21656"/>
                  <a:pt x="6775" y="21692"/>
                  <a:pt x="6918" y="21704"/>
                </a:cubicBezTo>
                <a:cubicBezTo>
                  <a:pt x="7144" y="20930"/>
                  <a:pt x="7073" y="20739"/>
                  <a:pt x="6525" y="20537"/>
                </a:cubicBezTo>
                <a:lnTo>
                  <a:pt x="6656" y="20406"/>
                </a:lnTo>
                <a:cubicBezTo>
                  <a:pt x="6573" y="20084"/>
                  <a:pt x="6513" y="19822"/>
                  <a:pt x="6489" y="19691"/>
                </a:cubicBezTo>
                <a:cubicBezTo>
                  <a:pt x="6739" y="19513"/>
                  <a:pt x="7013" y="19429"/>
                  <a:pt x="7073" y="19263"/>
                </a:cubicBezTo>
                <a:cubicBezTo>
                  <a:pt x="7204" y="18918"/>
                  <a:pt x="7168" y="18548"/>
                  <a:pt x="6692" y="18370"/>
                </a:cubicBezTo>
                <a:cubicBezTo>
                  <a:pt x="6858" y="18298"/>
                  <a:pt x="6965" y="18263"/>
                  <a:pt x="7144" y="18191"/>
                </a:cubicBezTo>
                <a:cubicBezTo>
                  <a:pt x="6894" y="18084"/>
                  <a:pt x="6715" y="18013"/>
                  <a:pt x="6418" y="17882"/>
                </a:cubicBezTo>
                <a:cubicBezTo>
                  <a:pt x="7335" y="17739"/>
                  <a:pt x="7144" y="17143"/>
                  <a:pt x="7025" y="16715"/>
                </a:cubicBezTo>
                <a:cubicBezTo>
                  <a:pt x="6918" y="16298"/>
                  <a:pt x="6596" y="15941"/>
                  <a:pt x="6334" y="15512"/>
                </a:cubicBezTo>
                <a:lnTo>
                  <a:pt x="6334" y="15512"/>
                </a:lnTo>
                <a:cubicBezTo>
                  <a:pt x="6632" y="15679"/>
                  <a:pt x="6906" y="15822"/>
                  <a:pt x="7192" y="15989"/>
                </a:cubicBezTo>
                <a:cubicBezTo>
                  <a:pt x="7204" y="15977"/>
                  <a:pt x="7227" y="15953"/>
                  <a:pt x="7251" y="15941"/>
                </a:cubicBezTo>
                <a:cubicBezTo>
                  <a:pt x="7096" y="15774"/>
                  <a:pt x="6965" y="15619"/>
                  <a:pt x="6894" y="15512"/>
                </a:cubicBezTo>
                <a:cubicBezTo>
                  <a:pt x="6977" y="15286"/>
                  <a:pt x="7108" y="15096"/>
                  <a:pt x="7085" y="14917"/>
                </a:cubicBezTo>
                <a:cubicBezTo>
                  <a:pt x="7120" y="14465"/>
                  <a:pt x="6930" y="14036"/>
                  <a:pt x="7168" y="13595"/>
                </a:cubicBezTo>
                <a:cubicBezTo>
                  <a:pt x="7239" y="13500"/>
                  <a:pt x="7096" y="13310"/>
                  <a:pt x="7037" y="13155"/>
                </a:cubicBezTo>
                <a:cubicBezTo>
                  <a:pt x="7001" y="13060"/>
                  <a:pt x="6882" y="12917"/>
                  <a:pt x="6906" y="12833"/>
                </a:cubicBezTo>
                <a:cubicBezTo>
                  <a:pt x="7037" y="12441"/>
                  <a:pt x="7192" y="12060"/>
                  <a:pt x="7382" y="11690"/>
                </a:cubicBezTo>
                <a:cubicBezTo>
                  <a:pt x="7763" y="10940"/>
                  <a:pt x="8239" y="10226"/>
                  <a:pt x="8561" y="9452"/>
                </a:cubicBezTo>
                <a:cubicBezTo>
                  <a:pt x="8823" y="8797"/>
                  <a:pt x="9216" y="8202"/>
                  <a:pt x="9740" y="7857"/>
                </a:cubicBezTo>
                <a:cubicBezTo>
                  <a:pt x="10775" y="7166"/>
                  <a:pt x="11954" y="6630"/>
                  <a:pt x="13085" y="6047"/>
                </a:cubicBezTo>
                <a:cubicBezTo>
                  <a:pt x="13776" y="5690"/>
                  <a:pt x="14502" y="5356"/>
                  <a:pt x="15216" y="5035"/>
                </a:cubicBezTo>
                <a:cubicBezTo>
                  <a:pt x="15467" y="4916"/>
                  <a:pt x="15478" y="4749"/>
                  <a:pt x="15359" y="4511"/>
                </a:cubicBezTo>
                <a:cubicBezTo>
                  <a:pt x="14657" y="3154"/>
                  <a:pt x="13978" y="1773"/>
                  <a:pt x="13264" y="415"/>
                </a:cubicBezTo>
                <a:cubicBezTo>
                  <a:pt x="13134" y="183"/>
                  <a:pt x="12916" y="1"/>
                  <a:pt x="1263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1"/>
          <p:cNvSpPr/>
          <p:nvPr/>
        </p:nvSpPr>
        <p:spPr>
          <a:xfrm rot="-471866">
            <a:off x="8040997" y="3513110"/>
            <a:ext cx="660975" cy="948552"/>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1"/>
          <p:cNvSpPr/>
          <p:nvPr/>
        </p:nvSpPr>
        <p:spPr>
          <a:xfrm rot="10800000">
            <a:off x="5879269" y="4324952"/>
            <a:ext cx="563371" cy="558305"/>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1"/>
          <p:cNvSpPr/>
          <p:nvPr/>
        </p:nvSpPr>
        <p:spPr>
          <a:xfrm rot="2233529">
            <a:off x="3035430" y="4143641"/>
            <a:ext cx="882947" cy="1456647"/>
          </a:xfrm>
          <a:custGeom>
            <a:rect b="b" l="l" r="r" t="t"/>
            <a:pathLst>
              <a:path extrusionOk="0" h="25535" w="15479">
                <a:moveTo>
                  <a:pt x="12634" y="1"/>
                </a:moveTo>
                <a:cubicBezTo>
                  <a:pt x="12555" y="1"/>
                  <a:pt x="12471" y="15"/>
                  <a:pt x="12383" y="46"/>
                </a:cubicBezTo>
                <a:lnTo>
                  <a:pt x="10871" y="582"/>
                </a:lnTo>
                <a:cubicBezTo>
                  <a:pt x="10180" y="820"/>
                  <a:pt x="9454" y="975"/>
                  <a:pt x="8799" y="1284"/>
                </a:cubicBezTo>
                <a:cubicBezTo>
                  <a:pt x="6846" y="2237"/>
                  <a:pt x="5191" y="3570"/>
                  <a:pt x="3846" y="5261"/>
                </a:cubicBezTo>
                <a:cubicBezTo>
                  <a:pt x="3215" y="6047"/>
                  <a:pt x="2751" y="6964"/>
                  <a:pt x="2239" y="7845"/>
                </a:cubicBezTo>
                <a:cubicBezTo>
                  <a:pt x="1905" y="8416"/>
                  <a:pt x="1596" y="8988"/>
                  <a:pt x="1298" y="9571"/>
                </a:cubicBezTo>
                <a:cubicBezTo>
                  <a:pt x="1215" y="9738"/>
                  <a:pt x="1274" y="9964"/>
                  <a:pt x="1215" y="10119"/>
                </a:cubicBezTo>
                <a:cubicBezTo>
                  <a:pt x="1143" y="10333"/>
                  <a:pt x="917" y="10512"/>
                  <a:pt x="881" y="10714"/>
                </a:cubicBezTo>
                <a:cubicBezTo>
                  <a:pt x="715" y="11583"/>
                  <a:pt x="536" y="12464"/>
                  <a:pt x="465" y="13333"/>
                </a:cubicBezTo>
                <a:cubicBezTo>
                  <a:pt x="429" y="13810"/>
                  <a:pt x="238" y="14346"/>
                  <a:pt x="655" y="14798"/>
                </a:cubicBezTo>
                <a:cubicBezTo>
                  <a:pt x="703" y="14822"/>
                  <a:pt x="655" y="14941"/>
                  <a:pt x="643" y="15024"/>
                </a:cubicBezTo>
                <a:cubicBezTo>
                  <a:pt x="596" y="15393"/>
                  <a:pt x="536" y="15762"/>
                  <a:pt x="500" y="16131"/>
                </a:cubicBezTo>
                <a:cubicBezTo>
                  <a:pt x="441" y="16774"/>
                  <a:pt x="357" y="17429"/>
                  <a:pt x="381" y="18072"/>
                </a:cubicBezTo>
                <a:cubicBezTo>
                  <a:pt x="405" y="18608"/>
                  <a:pt x="0" y="19322"/>
                  <a:pt x="881" y="19632"/>
                </a:cubicBezTo>
                <a:cubicBezTo>
                  <a:pt x="715" y="19751"/>
                  <a:pt x="560" y="19858"/>
                  <a:pt x="417" y="19965"/>
                </a:cubicBezTo>
                <a:cubicBezTo>
                  <a:pt x="524" y="20120"/>
                  <a:pt x="619" y="20275"/>
                  <a:pt x="703" y="20394"/>
                </a:cubicBezTo>
                <a:cubicBezTo>
                  <a:pt x="357" y="20918"/>
                  <a:pt x="619" y="21370"/>
                  <a:pt x="727" y="21846"/>
                </a:cubicBezTo>
                <a:cubicBezTo>
                  <a:pt x="774" y="22049"/>
                  <a:pt x="822" y="22239"/>
                  <a:pt x="893" y="22525"/>
                </a:cubicBezTo>
                <a:cubicBezTo>
                  <a:pt x="619" y="22418"/>
                  <a:pt x="524" y="22370"/>
                  <a:pt x="405" y="22323"/>
                </a:cubicBezTo>
                <a:lnTo>
                  <a:pt x="405" y="23728"/>
                </a:lnTo>
                <a:cubicBezTo>
                  <a:pt x="459" y="23718"/>
                  <a:pt x="505" y="23713"/>
                  <a:pt x="544" y="23713"/>
                </a:cubicBezTo>
                <a:cubicBezTo>
                  <a:pt x="883" y="23713"/>
                  <a:pt x="747" y="24050"/>
                  <a:pt x="822" y="24263"/>
                </a:cubicBezTo>
                <a:cubicBezTo>
                  <a:pt x="879" y="24448"/>
                  <a:pt x="915" y="24621"/>
                  <a:pt x="636" y="24621"/>
                </a:cubicBezTo>
                <a:cubicBezTo>
                  <a:pt x="627" y="24621"/>
                  <a:pt x="617" y="24621"/>
                  <a:pt x="608" y="24621"/>
                </a:cubicBezTo>
                <a:cubicBezTo>
                  <a:pt x="596" y="24621"/>
                  <a:pt x="500" y="24859"/>
                  <a:pt x="536" y="24883"/>
                </a:cubicBezTo>
                <a:cubicBezTo>
                  <a:pt x="794" y="25140"/>
                  <a:pt x="913" y="25514"/>
                  <a:pt x="1417" y="25514"/>
                </a:cubicBezTo>
                <a:cubicBezTo>
                  <a:pt x="1425" y="25514"/>
                  <a:pt x="1433" y="25514"/>
                  <a:pt x="1441" y="25514"/>
                </a:cubicBezTo>
                <a:cubicBezTo>
                  <a:pt x="1830" y="25498"/>
                  <a:pt x="2219" y="25493"/>
                  <a:pt x="2606" y="25493"/>
                </a:cubicBezTo>
                <a:cubicBezTo>
                  <a:pt x="3427" y="25493"/>
                  <a:pt x="4244" y="25517"/>
                  <a:pt x="5060" y="25525"/>
                </a:cubicBezTo>
                <a:cubicBezTo>
                  <a:pt x="5193" y="25528"/>
                  <a:pt x="5328" y="25535"/>
                  <a:pt x="5459" y="25535"/>
                </a:cubicBezTo>
                <a:cubicBezTo>
                  <a:pt x="5927" y="25535"/>
                  <a:pt x="6352" y="25450"/>
                  <a:pt x="6501" y="24799"/>
                </a:cubicBezTo>
                <a:cubicBezTo>
                  <a:pt x="6513" y="24740"/>
                  <a:pt x="6680" y="24704"/>
                  <a:pt x="6680" y="24704"/>
                </a:cubicBezTo>
                <a:cubicBezTo>
                  <a:pt x="6561" y="24406"/>
                  <a:pt x="6442" y="24168"/>
                  <a:pt x="6418" y="23930"/>
                </a:cubicBezTo>
                <a:cubicBezTo>
                  <a:pt x="6406" y="23859"/>
                  <a:pt x="6668" y="23751"/>
                  <a:pt x="6680" y="23740"/>
                </a:cubicBezTo>
                <a:cubicBezTo>
                  <a:pt x="6501" y="23382"/>
                  <a:pt x="6311" y="23025"/>
                  <a:pt x="6108" y="22608"/>
                </a:cubicBezTo>
                <a:cubicBezTo>
                  <a:pt x="6370" y="22561"/>
                  <a:pt x="6501" y="22537"/>
                  <a:pt x="6680" y="22501"/>
                </a:cubicBezTo>
                <a:lnTo>
                  <a:pt x="6680" y="22501"/>
                </a:lnTo>
                <a:cubicBezTo>
                  <a:pt x="6608" y="22656"/>
                  <a:pt x="6573" y="22763"/>
                  <a:pt x="6537" y="22847"/>
                </a:cubicBezTo>
                <a:cubicBezTo>
                  <a:pt x="6573" y="22882"/>
                  <a:pt x="6620" y="22894"/>
                  <a:pt x="6668" y="22906"/>
                </a:cubicBezTo>
                <a:cubicBezTo>
                  <a:pt x="6775" y="22644"/>
                  <a:pt x="6870" y="22382"/>
                  <a:pt x="6965" y="22144"/>
                </a:cubicBezTo>
                <a:cubicBezTo>
                  <a:pt x="6739" y="22001"/>
                  <a:pt x="6561" y="21870"/>
                  <a:pt x="6382" y="21751"/>
                </a:cubicBezTo>
                <a:cubicBezTo>
                  <a:pt x="6418" y="21715"/>
                  <a:pt x="6430" y="21668"/>
                  <a:pt x="6453" y="21644"/>
                </a:cubicBezTo>
                <a:cubicBezTo>
                  <a:pt x="6620" y="21656"/>
                  <a:pt x="6775" y="21692"/>
                  <a:pt x="6918" y="21704"/>
                </a:cubicBezTo>
                <a:cubicBezTo>
                  <a:pt x="7144" y="20930"/>
                  <a:pt x="7073" y="20739"/>
                  <a:pt x="6525" y="20537"/>
                </a:cubicBezTo>
                <a:lnTo>
                  <a:pt x="6656" y="20406"/>
                </a:lnTo>
                <a:cubicBezTo>
                  <a:pt x="6573" y="20084"/>
                  <a:pt x="6513" y="19822"/>
                  <a:pt x="6489" y="19691"/>
                </a:cubicBezTo>
                <a:cubicBezTo>
                  <a:pt x="6739" y="19513"/>
                  <a:pt x="7013" y="19429"/>
                  <a:pt x="7073" y="19263"/>
                </a:cubicBezTo>
                <a:cubicBezTo>
                  <a:pt x="7204" y="18918"/>
                  <a:pt x="7168" y="18548"/>
                  <a:pt x="6692" y="18370"/>
                </a:cubicBezTo>
                <a:cubicBezTo>
                  <a:pt x="6858" y="18298"/>
                  <a:pt x="6965" y="18263"/>
                  <a:pt x="7144" y="18191"/>
                </a:cubicBezTo>
                <a:cubicBezTo>
                  <a:pt x="6894" y="18084"/>
                  <a:pt x="6715" y="18013"/>
                  <a:pt x="6418" y="17882"/>
                </a:cubicBezTo>
                <a:cubicBezTo>
                  <a:pt x="7335" y="17739"/>
                  <a:pt x="7144" y="17143"/>
                  <a:pt x="7025" y="16715"/>
                </a:cubicBezTo>
                <a:cubicBezTo>
                  <a:pt x="6918" y="16298"/>
                  <a:pt x="6596" y="15941"/>
                  <a:pt x="6334" y="15512"/>
                </a:cubicBezTo>
                <a:lnTo>
                  <a:pt x="6334" y="15512"/>
                </a:lnTo>
                <a:cubicBezTo>
                  <a:pt x="6632" y="15679"/>
                  <a:pt x="6906" y="15822"/>
                  <a:pt x="7192" y="15989"/>
                </a:cubicBezTo>
                <a:cubicBezTo>
                  <a:pt x="7204" y="15977"/>
                  <a:pt x="7227" y="15953"/>
                  <a:pt x="7251" y="15941"/>
                </a:cubicBezTo>
                <a:cubicBezTo>
                  <a:pt x="7096" y="15774"/>
                  <a:pt x="6965" y="15619"/>
                  <a:pt x="6894" y="15512"/>
                </a:cubicBezTo>
                <a:cubicBezTo>
                  <a:pt x="6977" y="15286"/>
                  <a:pt x="7108" y="15096"/>
                  <a:pt x="7085" y="14917"/>
                </a:cubicBezTo>
                <a:cubicBezTo>
                  <a:pt x="7120" y="14465"/>
                  <a:pt x="6930" y="14036"/>
                  <a:pt x="7168" y="13595"/>
                </a:cubicBezTo>
                <a:cubicBezTo>
                  <a:pt x="7239" y="13500"/>
                  <a:pt x="7096" y="13310"/>
                  <a:pt x="7037" y="13155"/>
                </a:cubicBezTo>
                <a:cubicBezTo>
                  <a:pt x="7001" y="13060"/>
                  <a:pt x="6882" y="12917"/>
                  <a:pt x="6906" y="12833"/>
                </a:cubicBezTo>
                <a:cubicBezTo>
                  <a:pt x="7037" y="12441"/>
                  <a:pt x="7192" y="12060"/>
                  <a:pt x="7382" y="11690"/>
                </a:cubicBezTo>
                <a:cubicBezTo>
                  <a:pt x="7763" y="10940"/>
                  <a:pt x="8239" y="10226"/>
                  <a:pt x="8561" y="9452"/>
                </a:cubicBezTo>
                <a:cubicBezTo>
                  <a:pt x="8823" y="8797"/>
                  <a:pt x="9216" y="8202"/>
                  <a:pt x="9740" y="7857"/>
                </a:cubicBezTo>
                <a:cubicBezTo>
                  <a:pt x="10775" y="7166"/>
                  <a:pt x="11954" y="6630"/>
                  <a:pt x="13085" y="6047"/>
                </a:cubicBezTo>
                <a:cubicBezTo>
                  <a:pt x="13776" y="5690"/>
                  <a:pt x="14502" y="5356"/>
                  <a:pt x="15216" y="5035"/>
                </a:cubicBezTo>
                <a:cubicBezTo>
                  <a:pt x="15467" y="4916"/>
                  <a:pt x="15478" y="4749"/>
                  <a:pt x="15359" y="4511"/>
                </a:cubicBezTo>
                <a:cubicBezTo>
                  <a:pt x="14657" y="3154"/>
                  <a:pt x="13978" y="1773"/>
                  <a:pt x="13264" y="415"/>
                </a:cubicBezTo>
                <a:cubicBezTo>
                  <a:pt x="13134" y="183"/>
                  <a:pt x="12916" y="1"/>
                  <a:pt x="1263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1"/>
          <p:cNvSpPr/>
          <p:nvPr/>
        </p:nvSpPr>
        <p:spPr>
          <a:xfrm rot="10800000">
            <a:off x="4563248" y="4743342"/>
            <a:ext cx="563371" cy="558305"/>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1"/>
          <p:cNvSpPr/>
          <p:nvPr/>
        </p:nvSpPr>
        <p:spPr>
          <a:xfrm rot="9655232">
            <a:off x="-92017" y="4374051"/>
            <a:ext cx="405094" cy="622670"/>
          </a:xfrm>
          <a:custGeom>
            <a:rect b="b" l="l" r="r" t="t"/>
            <a:pathLst>
              <a:path extrusionOk="0" h="18230" w="11860">
                <a:moveTo>
                  <a:pt x="3025" y="1"/>
                </a:moveTo>
                <a:cubicBezTo>
                  <a:pt x="2834" y="1"/>
                  <a:pt x="2489" y="72"/>
                  <a:pt x="2453" y="191"/>
                </a:cubicBezTo>
                <a:cubicBezTo>
                  <a:pt x="2344" y="491"/>
                  <a:pt x="2240" y="594"/>
                  <a:pt x="2120" y="594"/>
                </a:cubicBezTo>
                <a:cubicBezTo>
                  <a:pt x="1979" y="594"/>
                  <a:pt x="1815" y="451"/>
                  <a:pt x="1596" y="322"/>
                </a:cubicBezTo>
                <a:cubicBezTo>
                  <a:pt x="1478" y="252"/>
                  <a:pt x="1318" y="226"/>
                  <a:pt x="1147" y="226"/>
                </a:cubicBezTo>
                <a:cubicBezTo>
                  <a:pt x="939" y="226"/>
                  <a:pt x="714" y="264"/>
                  <a:pt x="525" y="310"/>
                </a:cubicBezTo>
                <a:cubicBezTo>
                  <a:pt x="346" y="358"/>
                  <a:pt x="132" y="679"/>
                  <a:pt x="132" y="894"/>
                </a:cubicBezTo>
                <a:cubicBezTo>
                  <a:pt x="108" y="2822"/>
                  <a:pt x="132" y="4751"/>
                  <a:pt x="132" y="6680"/>
                </a:cubicBezTo>
                <a:cubicBezTo>
                  <a:pt x="132" y="8478"/>
                  <a:pt x="120" y="10299"/>
                  <a:pt x="96" y="12097"/>
                </a:cubicBezTo>
                <a:cubicBezTo>
                  <a:pt x="72" y="13824"/>
                  <a:pt x="1" y="15550"/>
                  <a:pt x="13" y="17288"/>
                </a:cubicBezTo>
                <a:cubicBezTo>
                  <a:pt x="13" y="17931"/>
                  <a:pt x="448" y="18229"/>
                  <a:pt x="1071" y="18229"/>
                </a:cubicBezTo>
                <a:cubicBezTo>
                  <a:pt x="1083" y="18229"/>
                  <a:pt x="1096" y="18229"/>
                  <a:pt x="1108" y="18229"/>
                </a:cubicBezTo>
                <a:cubicBezTo>
                  <a:pt x="1680" y="18193"/>
                  <a:pt x="2275" y="18217"/>
                  <a:pt x="2263" y="17384"/>
                </a:cubicBezTo>
                <a:cubicBezTo>
                  <a:pt x="2263" y="17348"/>
                  <a:pt x="2334" y="17324"/>
                  <a:pt x="2418" y="17241"/>
                </a:cubicBezTo>
                <a:cubicBezTo>
                  <a:pt x="2573" y="17324"/>
                  <a:pt x="2775" y="17396"/>
                  <a:pt x="2977" y="17491"/>
                </a:cubicBezTo>
                <a:cubicBezTo>
                  <a:pt x="2870" y="17741"/>
                  <a:pt x="2799" y="17931"/>
                  <a:pt x="2680" y="18193"/>
                </a:cubicBezTo>
                <a:cubicBezTo>
                  <a:pt x="3577" y="18193"/>
                  <a:pt x="4436" y="18204"/>
                  <a:pt x="5281" y="18204"/>
                </a:cubicBezTo>
                <a:cubicBezTo>
                  <a:pt x="5703" y="18204"/>
                  <a:pt x="6121" y="18201"/>
                  <a:pt x="6537" y="18193"/>
                </a:cubicBezTo>
                <a:cubicBezTo>
                  <a:pt x="7859" y="18181"/>
                  <a:pt x="9180" y="18134"/>
                  <a:pt x="10514" y="18062"/>
                </a:cubicBezTo>
                <a:cubicBezTo>
                  <a:pt x="10728" y="18050"/>
                  <a:pt x="11074" y="17872"/>
                  <a:pt x="11121" y="17693"/>
                </a:cubicBezTo>
                <a:cubicBezTo>
                  <a:pt x="11240" y="17265"/>
                  <a:pt x="11240" y="16788"/>
                  <a:pt x="11288" y="16324"/>
                </a:cubicBezTo>
                <a:cubicBezTo>
                  <a:pt x="11859" y="15193"/>
                  <a:pt x="11371" y="13990"/>
                  <a:pt x="11324" y="12859"/>
                </a:cubicBezTo>
                <a:cubicBezTo>
                  <a:pt x="11288" y="11728"/>
                  <a:pt x="11502" y="10550"/>
                  <a:pt x="11133" y="9597"/>
                </a:cubicBezTo>
                <a:cubicBezTo>
                  <a:pt x="11252" y="8918"/>
                  <a:pt x="11407" y="8347"/>
                  <a:pt x="11431" y="7763"/>
                </a:cubicBezTo>
                <a:cubicBezTo>
                  <a:pt x="11466" y="6906"/>
                  <a:pt x="11371" y="6061"/>
                  <a:pt x="11383" y="5192"/>
                </a:cubicBezTo>
                <a:cubicBezTo>
                  <a:pt x="11407" y="3977"/>
                  <a:pt x="11478" y="2739"/>
                  <a:pt x="11466" y="1513"/>
                </a:cubicBezTo>
                <a:cubicBezTo>
                  <a:pt x="11443" y="608"/>
                  <a:pt x="11074" y="143"/>
                  <a:pt x="10454" y="132"/>
                </a:cubicBezTo>
                <a:cubicBezTo>
                  <a:pt x="7978" y="72"/>
                  <a:pt x="5490" y="24"/>
                  <a:pt x="302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1"/>
          <p:cNvSpPr/>
          <p:nvPr/>
        </p:nvSpPr>
        <p:spPr>
          <a:xfrm rot="-6416122">
            <a:off x="997225" y="4426500"/>
            <a:ext cx="661733" cy="949533"/>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1"/>
          <p:cNvSpPr/>
          <p:nvPr/>
        </p:nvSpPr>
        <p:spPr>
          <a:xfrm rot="-8387793">
            <a:off x="2094215" y="4292375"/>
            <a:ext cx="350204" cy="347055"/>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1"/>
          <p:cNvSpPr/>
          <p:nvPr/>
        </p:nvSpPr>
        <p:spPr>
          <a:xfrm rot="8420553">
            <a:off x="418963" y="3166606"/>
            <a:ext cx="398809" cy="948332"/>
          </a:xfrm>
          <a:custGeom>
            <a:rect b="b" l="l" r="r" t="t"/>
            <a:pathLst>
              <a:path extrusionOk="0" h="20587" w="5954">
                <a:moveTo>
                  <a:pt x="1843" y="0"/>
                </a:moveTo>
                <a:cubicBezTo>
                  <a:pt x="1034" y="0"/>
                  <a:pt x="393" y="545"/>
                  <a:pt x="357" y="1370"/>
                </a:cubicBezTo>
                <a:cubicBezTo>
                  <a:pt x="298" y="2918"/>
                  <a:pt x="381" y="4489"/>
                  <a:pt x="262" y="6037"/>
                </a:cubicBezTo>
                <a:cubicBezTo>
                  <a:pt x="143" y="7787"/>
                  <a:pt x="595" y="9537"/>
                  <a:pt x="95" y="11264"/>
                </a:cubicBezTo>
                <a:cubicBezTo>
                  <a:pt x="0" y="11550"/>
                  <a:pt x="119" y="11895"/>
                  <a:pt x="167" y="12204"/>
                </a:cubicBezTo>
                <a:cubicBezTo>
                  <a:pt x="203" y="12466"/>
                  <a:pt x="286" y="12740"/>
                  <a:pt x="286" y="12990"/>
                </a:cubicBezTo>
                <a:cubicBezTo>
                  <a:pt x="274" y="13990"/>
                  <a:pt x="214" y="15002"/>
                  <a:pt x="203" y="16002"/>
                </a:cubicBezTo>
                <a:cubicBezTo>
                  <a:pt x="179" y="17312"/>
                  <a:pt x="214" y="18622"/>
                  <a:pt x="214" y="19931"/>
                </a:cubicBezTo>
                <a:cubicBezTo>
                  <a:pt x="214" y="20289"/>
                  <a:pt x="322" y="20551"/>
                  <a:pt x="750" y="20551"/>
                </a:cubicBezTo>
                <a:cubicBezTo>
                  <a:pt x="2179" y="20551"/>
                  <a:pt x="3620" y="20563"/>
                  <a:pt x="5048" y="20586"/>
                </a:cubicBezTo>
                <a:cubicBezTo>
                  <a:pt x="5572" y="20586"/>
                  <a:pt x="5691" y="20301"/>
                  <a:pt x="5691" y="19824"/>
                </a:cubicBezTo>
                <a:cubicBezTo>
                  <a:pt x="5679" y="18812"/>
                  <a:pt x="5715" y="17800"/>
                  <a:pt x="5715" y="16788"/>
                </a:cubicBezTo>
                <a:cubicBezTo>
                  <a:pt x="5703" y="14717"/>
                  <a:pt x="5632" y="12633"/>
                  <a:pt x="5656" y="10561"/>
                </a:cubicBezTo>
                <a:cubicBezTo>
                  <a:pt x="5691" y="8859"/>
                  <a:pt x="5810" y="7144"/>
                  <a:pt x="5929" y="4775"/>
                </a:cubicBezTo>
                <a:cubicBezTo>
                  <a:pt x="5929" y="4001"/>
                  <a:pt x="5941" y="2572"/>
                  <a:pt x="5953" y="1143"/>
                </a:cubicBezTo>
                <a:cubicBezTo>
                  <a:pt x="5953" y="417"/>
                  <a:pt x="5620" y="72"/>
                  <a:pt x="4882" y="60"/>
                </a:cubicBezTo>
                <a:cubicBezTo>
                  <a:pt x="3870" y="48"/>
                  <a:pt x="2881" y="12"/>
                  <a:pt x="1869" y="0"/>
                </a:cubicBezTo>
                <a:cubicBezTo>
                  <a:pt x="1861" y="0"/>
                  <a:pt x="1852" y="0"/>
                  <a:pt x="184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1"/>
          <p:cNvSpPr/>
          <p:nvPr/>
        </p:nvSpPr>
        <p:spPr>
          <a:xfrm rot="10800000">
            <a:off x="8763773" y="2809767"/>
            <a:ext cx="563371" cy="558305"/>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1"/>
          <p:cNvSpPr/>
          <p:nvPr/>
        </p:nvSpPr>
        <p:spPr>
          <a:xfrm rot="-3575818">
            <a:off x="1054964" y="-484666"/>
            <a:ext cx="882945" cy="1456608"/>
          </a:xfrm>
          <a:custGeom>
            <a:rect b="b" l="l" r="r" t="t"/>
            <a:pathLst>
              <a:path extrusionOk="0" h="25535" w="15479">
                <a:moveTo>
                  <a:pt x="12634" y="1"/>
                </a:moveTo>
                <a:cubicBezTo>
                  <a:pt x="12555" y="1"/>
                  <a:pt x="12471" y="15"/>
                  <a:pt x="12383" y="46"/>
                </a:cubicBezTo>
                <a:lnTo>
                  <a:pt x="10871" y="582"/>
                </a:lnTo>
                <a:cubicBezTo>
                  <a:pt x="10180" y="820"/>
                  <a:pt x="9454" y="975"/>
                  <a:pt x="8799" y="1284"/>
                </a:cubicBezTo>
                <a:cubicBezTo>
                  <a:pt x="6846" y="2237"/>
                  <a:pt x="5191" y="3570"/>
                  <a:pt x="3846" y="5261"/>
                </a:cubicBezTo>
                <a:cubicBezTo>
                  <a:pt x="3215" y="6047"/>
                  <a:pt x="2751" y="6964"/>
                  <a:pt x="2239" y="7845"/>
                </a:cubicBezTo>
                <a:cubicBezTo>
                  <a:pt x="1905" y="8416"/>
                  <a:pt x="1596" y="8988"/>
                  <a:pt x="1298" y="9571"/>
                </a:cubicBezTo>
                <a:cubicBezTo>
                  <a:pt x="1215" y="9738"/>
                  <a:pt x="1274" y="9964"/>
                  <a:pt x="1215" y="10119"/>
                </a:cubicBezTo>
                <a:cubicBezTo>
                  <a:pt x="1143" y="10333"/>
                  <a:pt x="917" y="10512"/>
                  <a:pt x="881" y="10714"/>
                </a:cubicBezTo>
                <a:cubicBezTo>
                  <a:pt x="715" y="11583"/>
                  <a:pt x="536" y="12464"/>
                  <a:pt x="465" y="13333"/>
                </a:cubicBezTo>
                <a:cubicBezTo>
                  <a:pt x="429" y="13810"/>
                  <a:pt x="238" y="14346"/>
                  <a:pt x="655" y="14798"/>
                </a:cubicBezTo>
                <a:cubicBezTo>
                  <a:pt x="703" y="14822"/>
                  <a:pt x="655" y="14941"/>
                  <a:pt x="643" y="15024"/>
                </a:cubicBezTo>
                <a:cubicBezTo>
                  <a:pt x="596" y="15393"/>
                  <a:pt x="536" y="15762"/>
                  <a:pt x="500" y="16131"/>
                </a:cubicBezTo>
                <a:cubicBezTo>
                  <a:pt x="441" y="16774"/>
                  <a:pt x="357" y="17429"/>
                  <a:pt x="381" y="18072"/>
                </a:cubicBezTo>
                <a:cubicBezTo>
                  <a:pt x="405" y="18608"/>
                  <a:pt x="0" y="19322"/>
                  <a:pt x="881" y="19632"/>
                </a:cubicBezTo>
                <a:cubicBezTo>
                  <a:pt x="715" y="19751"/>
                  <a:pt x="560" y="19858"/>
                  <a:pt x="417" y="19965"/>
                </a:cubicBezTo>
                <a:cubicBezTo>
                  <a:pt x="524" y="20120"/>
                  <a:pt x="619" y="20275"/>
                  <a:pt x="703" y="20394"/>
                </a:cubicBezTo>
                <a:cubicBezTo>
                  <a:pt x="357" y="20918"/>
                  <a:pt x="619" y="21370"/>
                  <a:pt x="727" y="21846"/>
                </a:cubicBezTo>
                <a:cubicBezTo>
                  <a:pt x="774" y="22049"/>
                  <a:pt x="822" y="22239"/>
                  <a:pt x="893" y="22525"/>
                </a:cubicBezTo>
                <a:cubicBezTo>
                  <a:pt x="619" y="22418"/>
                  <a:pt x="524" y="22370"/>
                  <a:pt x="405" y="22323"/>
                </a:cubicBezTo>
                <a:lnTo>
                  <a:pt x="405" y="23728"/>
                </a:lnTo>
                <a:cubicBezTo>
                  <a:pt x="459" y="23718"/>
                  <a:pt x="505" y="23713"/>
                  <a:pt x="544" y="23713"/>
                </a:cubicBezTo>
                <a:cubicBezTo>
                  <a:pt x="883" y="23713"/>
                  <a:pt x="747" y="24050"/>
                  <a:pt x="822" y="24263"/>
                </a:cubicBezTo>
                <a:cubicBezTo>
                  <a:pt x="879" y="24448"/>
                  <a:pt x="915" y="24621"/>
                  <a:pt x="636" y="24621"/>
                </a:cubicBezTo>
                <a:cubicBezTo>
                  <a:pt x="627" y="24621"/>
                  <a:pt x="617" y="24621"/>
                  <a:pt x="608" y="24621"/>
                </a:cubicBezTo>
                <a:cubicBezTo>
                  <a:pt x="596" y="24621"/>
                  <a:pt x="500" y="24859"/>
                  <a:pt x="536" y="24883"/>
                </a:cubicBezTo>
                <a:cubicBezTo>
                  <a:pt x="794" y="25140"/>
                  <a:pt x="913" y="25514"/>
                  <a:pt x="1417" y="25514"/>
                </a:cubicBezTo>
                <a:cubicBezTo>
                  <a:pt x="1425" y="25514"/>
                  <a:pt x="1433" y="25514"/>
                  <a:pt x="1441" y="25514"/>
                </a:cubicBezTo>
                <a:cubicBezTo>
                  <a:pt x="1830" y="25498"/>
                  <a:pt x="2219" y="25493"/>
                  <a:pt x="2606" y="25493"/>
                </a:cubicBezTo>
                <a:cubicBezTo>
                  <a:pt x="3427" y="25493"/>
                  <a:pt x="4244" y="25517"/>
                  <a:pt x="5060" y="25525"/>
                </a:cubicBezTo>
                <a:cubicBezTo>
                  <a:pt x="5193" y="25528"/>
                  <a:pt x="5328" y="25535"/>
                  <a:pt x="5459" y="25535"/>
                </a:cubicBezTo>
                <a:cubicBezTo>
                  <a:pt x="5927" y="25535"/>
                  <a:pt x="6352" y="25450"/>
                  <a:pt x="6501" y="24799"/>
                </a:cubicBezTo>
                <a:cubicBezTo>
                  <a:pt x="6513" y="24740"/>
                  <a:pt x="6680" y="24704"/>
                  <a:pt x="6680" y="24704"/>
                </a:cubicBezTo>
                <a:cubicBezTo>
                  <a:pt x="6561" y="24406"/>
                  <a:pt x="6442" y="24168"/>
                  <a:pt x="6418" y="23930"/>
                </a:cubicBezTo>
                <a:cubicBezTo>
                  <a:pt x="6406" y="23859"/>
                  <a:pt x="6668" y="23751"/>
                  <a:pt x="6680" y="23740"/>
                </a:cubicBezTo>
                <a:cubicBezTo>
                  <a:pt x="6501" y="23382"/>
                  <a:pt x="6311" y="23025"/>
                  <a:pt x="6108" y="22608"/>
                </a:cubicBezTo>
                <a:cubicBezTo>
                  <a:pt x="6370" y="22561"/>
                  <a:pt x="6501" y="22537"/>
                  <a:pt x="6680" y="22501"/>
                </a:cubicBezTo>
                <a:lnTo>
                  <a:pt x="6680" y="22501"/>
                </a:lnTo>
                <a:cubicBezTo>
                  <a:pt x="6608" y="22656"/>
                  <a:pt x="6573" y="22763"/>
                  <a:pt x="6537" y="22847"/>
                </a:cubicBezTo>
                <a:cubicBezTo>
                  <a:pt x="6573" y="22882"/>
                  <a:pt x="6620" y="22894"/>
                  <a:pt x="6668" y="22906"/>
                </a:cubicBezTo>
                <a:cubicBezTo>
                  <a:pt x="6775" y="22644"/>
                  <a:pt x="6870" y="22382"/>
                  <a:pt x="6965" y="22144"/>
                </a:cubicBezTo>
                <a:cubicBezTo>
                  <a:pt x="6739" y="22001"/>
                  <a:pt x="6561" y="21870"/>
                  <a:pt x="6382" y="21751"/>
                </a:cubicBezTo>
                <a:cubicBezTo>
                  <a:pt x="6418" y="21715"/>
                  <a:pt x="6430" y="21668"/>
                  <a:pt x="6453" y="21644"/>
                </a:cubicBezTo>
                <a:cubicBezTo>
                  <a:pt x="6620" y="21656"/>
                  <a:pt x="6775" y="21692"/>
                  <a:pt x="6918" y="21704"/>
                </a:cubicBezTo>
                <a:cubicBezTo>
                  <a:pt x="7144" y="20930"/>
                  <a:pt x="7073" y="20739"/>
                  <a:pt x="6525" y="20537"/>
                </a:cubicBezTo>
                <a:lnTo>
                  <a:pt x="6656" y="20406"/>
                </a:lnTo>
                <a:cubicBezTo>
                  <a:pt x="6573" y="20084"/>
                  <a:pt x="6513" y="19822"/>
                  <a:pt x="6489" y="19691"/>
                </a:cubicBezTo>
                <a:cubicBezTo>
                  <a:pt x="6739" y="19513"/>
                  <a:pt x="7013" y="19429"/>
                  <a:pt x="7073" y="19263"/>
                </a:cubicBezTo>
                <a:cubicBezTo>
                  <a:pt x="7204" y="18918"/>
                  <a:pt x="7168" y="18548"/>
                  <a:pt x="6692" y="18370"/>
                </a:cubicBezTo>
                <a:cubicBezTo>
                  <a:pt x="6858" y="18298"/>
                  <a:pt x="6965" y="18263"/>
                  <a:pt x="7144" y="18191"/>
                </a:cubicBezTo>
                <a:cubicBezTo>
                  <a:pt x="6894" y="18084"/>
                  <a:pt x="6715" y="18013"/>
                  <a:pt x="6418" y="17882"/>
                </a:cubicBezTo>
                <a:cubicBezTo>
                  <a:pt x="7335" y="17739"/>
                  <a:pt x="7144" y="17143"/>
                  <a:pt x="7025" y="16715"/>
                </a:cubicBezTo>
                <a:cubicBezTo>
                  <a:pt x="6918" y="16298"/>
                  <a:pt x="6596" y="15941"/>
                  <a:pt x="6334" y="15512"/>
                </a:cubicBezTo>
                <a:lnTo>
                  <a:pt x="6334" y="15512"/>
                </a:lnTo>
                <a:cubicBezTo>
                  <a:pt x="6632" y="15679"/>
                  <a:pt x="6906" y="15822"/>
                  <a:pt x="7192" y="15989"/>
                </a:cubicBezTo>
                <a:cubicBezTo>
                  <a:pt x="7204" y="15977"/>
                  <a:pt x="7227" y="15953"/>
                  <a:pt x="7251" y="15941"/>
                </a:cubicBezTo>
                <a:cubicBezTo>
                  <a:pt x="7096" y="15774"/>
                  <a:pt x="6965" y="15619"/>
                  <a:pt x="6894" y="15512"/>
                </a:cubicBezTo>
                <a:cubicBezTo>
                  <a:pt x="6977" y="15286"/>
                  <a:pt x="7108" y="15096"/>
                  <a:pt x="7085" y="14917"/>
                </a:cubicBezTo>
                <a:cubicBezTo>
                  <a:pt x="7120" y="14465"/>
                  <a:pt x="6930" y="14036"/>
                  <a:pt x="7168" y="13595"/>
                </a:cubicBezTo>
                <a:cubicBezTo>
                  <a:pt x="7239" y="13500"/>
                  <a:pt x="7096" y="13310"/>
                  <a:pt x="7037" y="13155"/>
                </a:cubicBezTo>
                <a:cubicBezTo>
                  <a:pt x="7001" y="13060"/>
                  <a:pt x="6882" y="12917"/>
                  <a:pt x="6906" y="12833"/>
                </a:cubicBezTo>
                <a:cubicBezTo>
                  <a:pt x="7037" y="12441"/>
                  <a:pt x="7192" y="12060"/>
                  <a:pt x="7382" y="11690"/>
                </a:cubicBezTo>
                <a:cubicBezTo>
                  <a:pt x="7763" y="10940"/>
                  <a:pt x="8239" y="10226"/>
                  <a:pt x="8561" y="9452"/>
                </a:cubicBezTo>
                <a:cubicBezTo>
                  <a:pt x="8823" y="8797"/>
                  <a:pt x="9216" y="8202"/>
                  <a:pt x="9740" y="7857"/>
                </a:cubicBezTo>
                <a:cubicBezTo>
                  <a:pt x="10775" y="7166"/>
                  <a:pt x="11954" y="6630"/>
                  <a:pt x="13085" y="6047"/>
                </a:cubicBezTo>
                <a:cubicBezTo>
                  <a:pt x="13776" y="5690"/>
                  <a:pt x="14502" y="5356"/>
                  <a:pt x="15216" y="5035"/>
                </a:cubicBezTo>
                <a:cubicBezTo>
                  <a:pt x="15467" y="4916"/>
                  <a:pt x="15478" y="4749"/>
                  <a:pt x="15359" y="4511"/>
                </a:cubicBezTo>
                <a:cubicBezTo>
                  <a:pt x="14657" y="3154"/>
                  <a:pt x="13978" y="1773"/>
                  <a:pt x="13264" y="415"/>
                </a:cubicBezTo>
                <a:cubicBezTo>
                  <a:pt x="13134" y="183"/>
                  <a:pt x="12916" y="1"/>
                  <a:pt x="1263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1"/>
          <p:cNvSpPr/>
          <p:nvPr/>
        </p:nvSpPr>
        <p:spPr>
          <a:xfrm rot="10328135">
            <a:off x="326229" y="520139"/>
            <a:ext cx="814166" cy="1168426"/>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1"/>
          <p:cNvSpPr/>
          <p:nvPr/>
        </p:nvSpPr>
        <p:spPr>
          <a:xfrm>
            <a:off x="2713352" y="330034"/>
            <a:ext cx="563371" cy="558305"/>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1"/>
          <p:cNvSpPr/>
          <p:nvPr/>
        </p:nvSpPr>
        <p:spPr>
          <a:xfrm rot="-6992758">
            <a:off x="5359753" y="-522337"/>
            <a:ext cx="882937" cy="1456627"/>
          </a:xfrm>
          <a:custGeom>
            <a:rect b="b" l="l" r="r" t="t"/>
            <a:pathLst>
              <a:path extrusionOk="0" h="25535" w="15479">
                <a:moveTo>
                  <a:pt x="12634" y="1"/>
                </a:moveTo>
                <a:cubicBezTo>
                  <a:pt x="12555" y="1"/>
                  <a:pt x="12471" y="15"/>
                  <a:pt x="12383" y="46"/>
                </a:cubicBezTo>
                <a:lnTo>
                  <a:pt x="10871" y="582"/>
                </a:lnTo>
                <a:cubicBezTo>
                  <a:pt x="10180" y="820"/>
                  <a:pt x="9454" y="975"/>
                  <a:pt x="8799" y="1284"/>
                </a:cubicBezTo>
                <a:cubicBezTo>
                  <a:pt x="6846" y="2237"/>
                  <a:pt x="5191" y="3570"/>
                  <a:pt x="3846" y="5261"/>
                </a:cubicBezTo>
                <a:cubicBezTo>
                  <a:pt x="3215" y="6047"/>
                  <a:pt x="2751" y="6964"/>
                  <a:pt x="2239" y="7845"/>
                </a:cubicBezTo>
                <a:cubicBezTo>
                  <a:pt x="1905" y="8416"/>
                  <a:pt x="1596" y="8988"/>
                  <a:pt x="1298" y="9571"/>
                </a:cubicBezTo>
                <a:cubicBezTo>
                  <a:pt x="1215" y="9738"/>
                  <a:pt x="1274" y="9964"/>
                  <a:pt x="1215" y="10119"/>
                </a:cubicBezTo>
                <a:cubicBezTo>
                  <a:pt x="1143" y="10333"/>
                  <a:pt x="917" y="10512"/>
                  <a:pt x="881" y="10714"/>
                </a:cubicBezTo>
                <a:cubicBezTo>
                  <a:pt x="715" y="11583"/>
                  <a:pt x="536" y="12464"/>
                  <a:pt x="465" y="13333"/>
                </a:cubicBezTo>
                <a:cubicBezTo>
                  <a:pt x="429" y="13810"/>
                  <a:pt x="238" y="14346"/>
                  <a:pt x="655" y="14798"/>
                </a:cubicBezTo>
                <a:cubicBezTo>
                  <a:pt x="703" y="14822"/>
                  <a:pt x="655" y="14941"/>
                  <a:pt x="643" y="15024"/>
                </a:cubicBezTo>
                <a:cubicBezTo>
                  <a:pt x="596" y="15393"/>
                  <a:pt x="536" y="15762"/>
                  <a:pt x="500" y="16131"/>
                </a:cubicBezTo>
                <a:cubicBezTo>
                  <a:pt x="441" y="16774"/>
                  <a:pt x="357" y="17429"/>
                  <a:pt x="381" y="18072"/>
                </a:cubicBezTo>
                <a:cubicBezTo>
                  <a:pt x="405" y="18608"/>
                  <a:pt x="0" y="19322"/>
                  <a:pt x="881" y="19632"/>
                </a:cubicBezTo>
                <a:cubicBezTo>
                  <a:pt x="715" y="19751"/>
                  <a:pt x="560" y="19858"/>
                  <a:pt x="417" y="19965"/>
                </a:cubicBezTo>
                <a:cubicBezTo>
                  <a:pt x="524" y="20120"/>
                  <a:pt x="619" y="20275"/>
                  <a:pt x="703" y="20394"/>
                </a:cubicBezTo>
                <a:cubicBezTo>
                  <a:pt x="357" y="20918"/>
                  <a:pt x="619" y="21370"/>
                  <a:pt x="727" y="21846"/>
                </a:cubicBezTo>
                <a:cubicBezTo>
                  <a:pt x="774" y="22049"/>
                  <a:pt x="822" y="22239"/>
                  <a:pt x="893" y="22525"/>
                </a:cubicBezTo>
                <a:cubicBezTo>
                  <a:pt x="619" y="22418"/>
                  <a:pt x="524" y="22370"/>
                  <a:pt x="405" y="22323"/>
                </a:cubicBezTo>
                <a:lnTo>
                  <a:pt x="405" y="23728"/>
                </a:lnTo>
                <a:cubicBezTo>
                  <a:pt x="459" y="23718"/>
                  <a:pt x="505" y="23713"/>
                  <a:pt x="544" y="23713"/>
                </a:cubicBezTo>
                <a:cubicBezTo>
                  <a:pt x="883" y="23713"/>
                  <a:pt x="747" y="24050"/>
                  <a:pt x="822" y="24263"/>
                </a:cubicBezTo>
                <a:cubicBezTo>
                  <a:pt x="879" y="24448"/>
                  <a:pt x="915" y="24621"/>
                  <a:pt x="636" y="24621"/>
                </a:cubicBezTo>
                <a:cubicBezTo>
                  <a:pt x="627" y="24621"/>
                  <a:pt x="617" y="24621"/>
                  <a:pt x="608" y="24621"/>
                </a:cubicBezTo>
                <a:cubicBezTo>
                  <a:pt x="596" y="24621"/>
                  <a:pt x="500" y="24859"/>
                  <a:pt x="536" y="24883"/>
                </a:cubicBezTo>
                <a:cubicBezTo>
                  <a:pt x="794" y="25140"/>
                  <a:pt x="913" y="25514"/>
                  <a:pt x="1417" y="25514"/>
                </a:cubicBezTo>
                <a:cubicBezTo>
                  <a:pt x="1425" y="25514"/>
                  <a:pt x="1433" y="25514"/>
                  <a:pt x="1441" y="25514"/>
                </a:cubicBezTo>
                <a:cubicBezTo>
                  <a:pt x="1830" y="25498"/>
                  <a:pt x="2219" y="25493"/>
                  <a:pt x="2606" y="25493"/>
                </a:cubicBezTo>
                <a:cubicBezTo>
                  <a:pt x="3427" y="25493"/>
                  <a:pt x="4244" y="25517"/>
                  <a:pt x="5060" y="25525"/>
                </a:cubicBezTo>
                <a:cubicBezTo>
                  <a:pt x="5193" y="25528"/>
                  <a:pt x="5328" y="25535"/>
                  <a:pt x="5459" y="25535"/>
                </a:cubicBezTo>
                <a:cubicBezTo>
                  <a:pt x="5927" y="25535"/>
                  <a:pt x="6352" y="25450"/>
                  <a:pt x="6501" y="24799"/>
                </a:cubicBezTo>
                <a:cubicBezTo>
                  <a:pt x="6513" y="24740"/>
                  <a:pt x="6680" y="24704"/>
                  <a:pt x="6680" y="24704"/>
                </a:cubicBezTo>
                <a:cubicBezTo>
                  <a:pt x="6561" y="24406"/>
                  <a:pt x="6442" y="24168"/>
                  <a:pt x="6418" y="23930"/>
                </a:cubicBezTo>
                <a:cubicBezTo>
                  <a:pt x="6406" y="23859"/>
                  <a:pt x="6668" y="23751"/>
                  <a:pt x="6680" y="23740"/>
                </a:cubicBezTo>
                <a:cubicBezTo>
                  <a:pt x="6501" y="23382"/>
                  <a:pt x="6311" y="23025"/>
                  <a:pt x="6108" y="22608"/>
                </a:cubicBezTo>
                <a:cubicBezTo>
                  <a:pt x="6370" y="22561"/>
                  <a:pt x="6501" y="22537"/>
                  <a:pt x="6680" y="22501"/>
                </a:cubicBezTo>
                <a:lnTo>
                  <a:pt x="6680" y="22501"/>
                </a:lnTo>
                <a:cubicBezTo>
                  <a:pt x="6608" y="22656"/>
                  <a:pt x="6573" y="22763"/>
                  <a:pt x="6537" y="22847"/>
                </a:cubicBezTo>
                <a:cubicBezTo>
                  <a:pt x="6573" y="22882"/>
                  <a:pt x="6620" y="22894"/>
                  <a:pt x="6668" y="22906"/>
                </a:cubicBezTo>
                <a:cubicBezTo>
                  <a:pt x="6775" y="22644"/>
                  <a:pt x="6870" y="22382"/>
                  <a:pt x="6965" y="22144"/>
                </a:cubicBezTo>
                <a:cubicBezTo>
                  <a:pt x="6739" y="22001"/>
                  <a:pt x="6561" y="21870"/>
                  <a:pt x="6382" y="21751"/>
                </a:cubicBezTo>
                <a:cubicBezTo>
                  <a:pt x="6418" y="21715"/>
                  <a:pt x="6430" y="21668"/>
                  <a:pt x="6453" y="21644"/>
                </a:cubicBezTo>
                <a:cubicBezTo>
                  <a:pt x="6620" y="21656"/>
                  <a:pt x="6775" y="21692"/>
                  <a:pt x="6918" y="21704"/>
                </a:cubicBezTo>
                <a:cubicBezTo>
                  <a:pt x="7144" y="20930"/>
                  <a:pt x="7073" y="20739"/>
                  <a:pt x="6525" y="20537"/>
                </a:cubicBezTo>
                <a:lnTo>
                  <a:pt x="6656" y="20406"/>
                </a:lnTo>
                <a:cubicBezTo>
                  <a:pt x="6573" y="20084"/>
                  <a:pt x="6513" y="19822"/>
                  <a:pt x="6489" y="19691"/>
                </a:cubicBezTo>
                <a:cubicBezTo>
                  <a:pt x="6739" y="19513"/>
                  <a:pt x="7013" y="19429"/>
                  <a:pt x="7073" y="19263"/>
                </a:cubicBezTo>
                <a:cubicBezTo>
                  <a:pt x="7204" y="18918"/>
                  <a:pt x="7168" y="18548"/>
                  <a:pt x="6692" y="18370"/>
                </a:cubicBezTo>
                <a:cubicBezTo>
                  <a:pt x="6858" y="18298"/>
                  <a:pt x="6965" y="18263"/>
                  <a:pt x="7144" y="18191"/>
                </a:cubicBezTo>
                <a:cubicBezTo>
                  <a:pt x="6894" y="18084"/>
                  <a:pt x="6715" y="18013"/>
                  <a:pt x="6418" y="17882"/>
                </a:cubicBezTo>
                <a:cubicBezTo>
                  <a:pt x="7335" y="17739"/>
                  <a:pt x="7144" y="17143"/>
                  <a:pt x="7025" y="16715"/>
                </a:cubicBezTo>
                <a:cubicBezTo>
                  <a:pt x="6918" y="16298"/>
                  <a:pt x="6596" y="15941"/>
                  <a:pt x="6334" y="15512"/>
                </a:cubicBezTo>
                <a:lnTo>
                  <a:pt x="6334" y="15512"/>
                </a:lnTo>
                <a:cubicBezTo>
                  <a:pt x="6632" y="15679"/>
                  <a:pt x="6906" y="15822"/>
                  <a:pt x="7192" y="15989"/>
                </a:cubicBezTo>
                <a:cubicBezTo>
                  <a:pt x="7204" y="15977"/>
                  <a:pt x="7227" y="15953"/>
                  <a:pt x="7251" y="15941"/>
                </a:cubicBezTo>
                <a:cubicBezTo>
                  <a:pt x="7096" y="15774"/>
                  <a:pt x="6965" y="15619"/>
                  <a:pt x="6894" y="15512"/>
                </a:cubicBezTo>
                <a:cubicBezTo>
                  <a:pt x="6977" y="15286"/>
                  <a:pt x="7108" y="15096"/>
                  <a:pt x="7085" y="14917"/>
                </a:cubicBezTo>
                <a:cubicBezTo>
                  <a:pt x="7120" y="14465"/>
                  <a:pt x="6930" y="14036"/>
                  <a:pt x="7168" y="13595"/>
                </a:cubicBezTo>
                <a:cubicBezTo>
                  <a:pt x="7239" y="13500"/>
                  <a:pt x="7096" y="13310"/>
                  <a:pt x="7037" y="13155"/>
                </a:cubicBezTo>
                <a:cubicBezTo>
                  <a:pt x="7001" y="13060"/>
                  <a:pt x="6882" y="12917"/>
                  <a:pt x="6906" y="12833"/>
                </a:cubicBezTo>
                <a:cubicBezTo>
                  <a:pt x="7037" y="12441"/>
                  <a:pt x="7192" y="12060"/>
                  <a:pt x="7382" y="11690"/>
                </a:cubicBezTo>
                <a:cubicBezTo>
                  <a:pt x="7763" y="10940"/>
                  <a:pt x="8239" y="10226"/>
                  <a:pt x="8561" y="9452"/>
                </a:cubicBezTo>
                <a:cubicBezTo>
                  <a:pt x="8823" y="8797"/>
                  <a:pt x="9216" y="8202"/>
                  <a:pt x="9740" y="7857"/>
                </a:cubicBezTo>
                <a:cubicBezTo>
                  <a:pt x="10775" y="7166"/>
                  <a:pt x="11954" y="6630"/>
                  <a:pt x="13085" y="6047"/>
                </a:cubicBezTo>
                <a:cubicBezTo>
                  <a:pt x="13776" y="5690"/>
                  <a:pt x="14502" y="5356"/>
                  <a:pt x="15216" y="5035"/>
                </a:cubicBezTo>
                <a:cubicBezTo>
                  <a:pt x="15467" y="4916"/>
                  <a:pt x="15478" y="4749"/>
                  <a:pt x="15359" y="4511"/>
                </a:cubicBezTo>
                <a:cubicBezTo>
                  <a:pt x="14657" y="3154"/>
                  <a:pt x="13978" y="1773"/>
                  <a:pt x="13264" y="415"/>
                </a:cubicBezTo>
                <a:cubicBezTo>
                  <a:pt x="13134" y="183"/>
                  <a:pt x="12916" y="1"/>
                  <a:pt x="1263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1"/>
          <p:cNvSpPr/>
          <p:nvPr/>
        </p:nvSpPr>
        <p:spPr>
          <a:xfrm>
            <a:off x="3896023" y="-122280"/>
            <a:ext cx="563371" cy="558305"/>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1"/>
          <p:cNvSpPr/>
          <p:nvPr/>
        </p:nvSpPr>
        <p:spPr>
          <a:xfrm rot="-1144768">
            <a:off x="8773215" y="228057"/>
            <a:ext cx="405094" cy="622670"/>
          </a:xfrm>
          <a:custGeom>
            <a:rect b="b" l="l" r="r" t="t"/>
            <a:pathLst>
              <a:path extrusionOk="0" h="18230" w="11860">
                <a:moveTo>
                  <a:pt x="3025" y="1"/>
                </a:moveTo>
                <a:cubicBezTo>
                  <a:pt x="2834" y="1"/>
                  <a:pt x="2489" y="72"/>
                  <a:pt x="2453" y="191"/>
                </a:cubicBezTo>
                <a:cubicBezTo>
                  <a:pt x="2344" y="491"/>
                  <a:pt x="2240" y="594"/>
                  <a:pt x="2120" y="594"/>
                </a:cubicBezTo>
                <a:cubicBezTo>
                  <a:pt x="1979" y="594"/>
                  <a:pt x="1815" y="451"/>
                  <a:pt x="1596" y="322"/>
                </a:cubicBezTo>
                <a:cubicBezTo>
                  <a:pt x="1478" y="252"/>
                  <a:pt x="1318" y="226"/>
                  <a:pt x="1147" y="226"/>
                </a:cubicBezTo>
                <a:cubicBezTo>
                  <a:pt x="939" y="226"/>
                  <a:pt x="714" y="264"/>
                  <a:pt x="525" y="310"/>
                </a:cubicBezTo>
                <a:cubicBezTo>
                  <a:pt x="346" y="358"/>
                  <a:pt x="132" y="679"/>
                  <a:pt x="132" y="894"/>
                </a:cubicBezTo>
                <a:cubicBezTo>
                  <a:pt x="108" y="2822"/>
                  <a:pt x="132" y="4751"/>
                  <a:pt x="132" y="6680"/>
                </a:cubicBezTo>
                <a:cubicBezTo>
                  <a:pt x="132" y="8478"/>
                  <a:pt x="120" y="10299"/>
                  <a:pt x="96" y="12097"/>
                </a:cubicBezTo>
                <a:cubicBezTo>
                  <a:pt x="72" y="13824"/>
                  <a:pt x="1" y="15550"/>
                  <a:pt x="13" y="17288"/>
                </a:cubicBezTo>
                <a:cubicBezTo>
                  <a:pt x="13" y="17931"/>
                  <a:pt x="448" y="18229"/>
                  <a:pt x="1071" y="18229"/>
                </a:cubicBezTo>
                <a:cubicBezTo>
                  <a:pt x="1083" y="18229"/>
                  <a:pt x="1096" y="18229"/>
                  <a:pt x="1108" y="18229"/>
                </a:cubicBezTo>
                <a:cubicBezTo>
                  <a:pt x="1680" y="18193"/>
                  <a:pt x="2275" y="18217"/>
                  <a:pt x="2263" y="17384"/>
                </a:cubicBezTo>
                <a:cubicBezTo>
                  <a:pt x="2263" y="17348"/>
                  <a:pt x="2334" y="17324"/>
                  <a:pt x="2418" y="17241"/>
                </a:cubicBezTo>
                <a:cubicBezTo>
                  <a:pt x="2573" y="17324"/>
                  <a:pt x="2775" y="17396"/>
                  <a:pt x="2977" y="17491"/>
                </a:cubicBezTo>
                <a:cubicBezTo>
                  <a:pt x="2870" y="17741"/>
                  <a:pt x="2799" y="17931"/>
                  <a:pt x="2680" y="18193"/>
                </a:cubicBezTo>
                <a:cubicBezTo>
                  <a:pt x="3577" y="18193"/>
                  <a:pt x="4436" y="18204"/>
                  <a:pt x="5281" y="18204"/>
                </a:cubicBezTo>
                <a:cubicBezTo>
                  <a:pt x="5703" y="18204"/>
                  <a:pt x="6121" y="18201"/>
                  <a:pt x="6537" y="18193"/>
                </a:cubicBezTo>
                <a:cubicBezTo>
                  <a:pt x="7859" y="18181"/>
                  <a:pt x="9180" y="18134"/>
                  <a:pt x="10514" y="18062"/>
                </a:cubicBezTo>
                <a:cubicBezTo>
                  <a:pt x="10728" y="18050"/>
                  <a:pt x="11074" y="17872"/>
                  <a:pt x="11121" y="17693"/>
                </a:cubicBezTo>
                <a:cubicBezTo>
                  <a:pt x="11240" y="17265"/>
                  <a:pt x="11240" y="16788"/>
                  <a:pt x="11288" y="16324"/>
                </a:cubicBezTo>
                <a:cubicBezTo>
                  <a:pt x="11859" y="15193"/>
                  <a:pt x="11371" y="13990"/>
                  <a:pt x="11324" y="12859"/>
                </a:cubicBezTo>
                <a:cubicBezTo>
                  <a:pt x="11288" y="11728"/>
                  <a:pt x="11502" y="10550"/>
                  <a:pt x="11133" y="9597"/>
                </a:cubicBezTo>
                <a:cubicBezTo>
                  <a:pt x="11252" y="8918"/>
                  <a:pt x="11407" y="8347"/>
                  <a:pt x="11431" y="7763"/>
                </a:cubicBezTo>
                <a:cubicBezTo>
                  <a:pt x="11466" y="6906"/>
                  <a:pt x="11371" y="6061"/>
                  <a:pt x="11383" y="5192"/>
                </a:cubicBezTo>
                <a:cubicBezTo>
                  <a:pt x="11407" y="3977"/>
                  <a:pt x="11478" y="2739"/>
                  <a:pt x="11466" y="1513"/>
                </a:cubicBezTo>
                <a:cubicBezTo>
                  <a:pt x="11443" y="608"/>
                  <a:pt x="11074" y="143"/>
                  <a:pt x="10454" y="132"/>
                </a:cubicBezTo>
                <a:cubicBezTo>
                  <a:pt x="7978" y="72"/>
                  <a:pt x="5490" y="24"/>
                  <a:pt x="302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11"/>
          <p:cNvSpPr/>
          <p:nvPr/>
        </p:nvSpPr>
        <p:spPr>
          <a:xfrm rot="4383878">
            <a:off x="7497034" y="-162741"/>
            <a:ext cx="661733" cy="949533"/>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11"/>
          <p:cNvSpPr/>
          <p:nvPr/>
        </p:nvSpPr>
        <p:spPr>
          <a:xfrm rot="2412207">
            <a:off x="6711572" y="573861"/>
            <a:ext cx="350204" cy="347055"/>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11"/>
          <p:cNvSpPr/>
          <p:nvPr/>
        </p:nvSpPr>
        <p:spPr>
          <a:xfrm rot="-2379447">
            <a:off x="8338219" y="1098353"/>
            <a:ext cx="398809" cy="948332"/>
          </a:xfrm>
          <a:custGeom>
            <a:rect b="b" l="l" r="r" t="t"/>
            <a:pathLst>
              <a:path extrusionOk="0" h="20587" w="5954">
                <a:moveTo>
                  <a:pt x="1843" y="0"/>
                </a:moveTo>
                <a:cubicBezTo>
                  <a:pt x="1034" y="0"/>
                  <a:pt x="393" y="545"/>
                  <a:pt x="357" y="1370"/>
                </a:cubicBezTo>
                <a:cubicBezTo>
                  <a:pt x="298" y="2918"/>
                  <a:pt x="381" y="4489"/>
                  <a:pt x="262" y="6037"/>
                </a:cubicBezTo>
                <a:cubicBezTo>
                  <a:pt x="143" y="7787"/>
                  <a:pt x="595" y="9537"/>
                  <a:pt x="95" y="11264"/>
                </a:cubicBezTo>
                <a:cubicBezTo>
                  <a:pt x="0" y="11550"/>
                  <a:pt x="119" y="11895"/>
                  <a:pt x="167" y="12204"/>
                </a:cubicBezTo>
                <a:cubicBezTo>
                  <a:pt x="203" y="12466"/>
                  <a:pt x="286" y="12740"/>
                  <a:pt x="286" y="12990"/>
                </a:cubicBezTo>
                <a:cubicBezTo>
                  <a:pt x="274" y="13990"/>
                  <a:pt x="214" y="15002"/>
                  <a:pt x="203" y="16002"/>
                </a:cubicBezTo>
                <a:cubicBezTo>
                  <a:pt x="179" y="17312"/>
                  <a:pt x="214" y="18622"/>
                  <a:pt x="214" y="19931"/>
                </a:cubicBezTo>
                <a:cubicBezTo>
                  <a:pt x="214" y="20289"/>
                  <a:pt x="322" y="20551"/>
                  <a:pt x="750" y="20551"/>
                </a:cubicBezTo>
                <a:cubicBezTo>
                  <a:pt x="2179" y="20551"/>
                  <a:pt x="3620" y="20563"/>
                  <a:pt x="5048" y="20586"/>
                </a:cubicBezTo>
                <a:cubicBezTo>
                  <a:pt x="5572" y="20586"/>
                  <a:pt x="5691" y="20301"/>
                  <a:pt x="5691" y="19824"/>
                </a:cubicBezTo>
                <a:cubicBezTo>
                  <a:pt x="5679" y="18812"/>
                  <a:pt x="5715" y="17800"/>
                  <a:pt x="5715" y="16788"/>
                </a:cubicBezTo>
                <a:cubicBezTo>
                  <a:pt x="5703" y="14717"/>
                  <a:pt x="5632" y="12633"/>
                  <a:pt x="5656" y="10561"/>
                </a:cubicBezTo>
                <a:cubicBezTo>
                  <a:pt x="5691" y="8859"/>
                  <a:pt x="5810" y="7144"/>
                  <a:pt x="5929" y="4775"/>
                </a:cubicBezTo>
                <a:cubicBezTo>
                  <a:pt x="5929" y="4001"/>
                  <a:pt x="5941" y="2572"/>
                  <a:pt x="5953" y="1143"/>
                </a:cubicBezTo>
                <a:cubicBezTo>
                  <a:pt x="5953" y="417"/>
                  <a:pt x="5620" y="72"/>
                  <a:pt x="4882" y="60"/>
                </a:cubicBezTo>
                <a:cubicBezTo>
                  <a:pt x="3870" y="48"/>
                  <a:pt x="2881" y="12"/>
                  <a:pt x="1869" y="0"/>
                </a:cubicBezTo>
                <a:cubicBezTo>
                  <a:pt x="1861" y="0"/>
                  <a:pt x="1852" y="0"/>
                  <a:pt x="1843"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11"/>
          <p:cNvSpPr/>
          <p:nvPr/>
        </p:nvSpPr>
        <p:spPr>
          <a:xfrm>
            <a:off x="-171152" y="1845220"/>
            <a:ext cx="563371" cy="558305"/>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11"/>
          <p:cNvSpPr/>
          <p:nvPr/>
        </p:nvSpPr>
        <p:spPr>
          <a:xfrm rot="10800000">
            <a:off x="-122324" y="-142762"/>
            <a:ext cx="465724" cy="461536"/>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11"/>
          <p:cNvSpPr/>
          <p:nvPr/>
        </p:nvSpPr>
        <p:spPr>
          <a:xfrm rot="10800000">
            <a:off x="8812601" y="4738875"/>
            <a:ext cx="465724" cy="461536"/>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11"/>
          <p:cNvSpPr txBox="1"/>
          <p:nvPr>
            <p:ph hasCustomPrompt="1" type="title"/>
          </p:nvPr>
        </p:nvSpPr>
        <p:spPr>
          <a:xfrm>
            <a:off x="1748950" y="1782583"/>
            <a:ext cx="5660100" cy="13806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8200"/>
              <a:buNone/>
              <a:defRPr sz="8000"/>
            </a:lvl1pPr>
            <a:lvl2pPr lvl="1" rtl="0" algn="ctr">
              <a:spcBef>
                <a:spcPts val="0"/>
              </a:spcBef>
              <a:spcAft>
                <a:spcPts val="0"/>
              </a:spcAft>
              <a:buSzPts val="8200"/>
              <a:buNone/>
              <a:defRPr sz="8200"/>
            </a:lvl2pPr>
            <a:lvl3pPr lvl="2" rtl="0" algn="ctr">
              <a:spcBef>
                <a:spcPts val="0"/>
              </a:spcBef>
              <a:spcAft>
                <a:spcPts val="0"/>
              </a:spcAft>
              <a:buSzPts val="8200"/>
              <a:buNone/>
              <a:defRPr sz="8200"/>
            </a:lvl3pPr>
            <a:lvl4pPr lvl="3" rtl="0" algn="ctr">
              <a:spcBef>
                <a:spcPts val="0"/>
              </a:spcBef>
              <a:spcAft>
                <a:spcPts val="0"/>
              </a:spcAft>
              <a:buSzPts val="8200"/>
              <a:buNone/>
              <a:defRPr sz="8200"/>
            </a:lvl4pPr>
            <a:lvl5pPr lvl="4" rtl="0" algn="ctr">
              <a:spcBef>
                <a:spcPts val="0"/>
              </a:spcBef>
              <a:spcAft>
                <a:spcPts val="0"/>
              </a:spcAft>
              <a:buSzPts val="8200"/>
              <a:buNone/>
              <a:defRPr sz="8200"/>
            </a:lvl5pPr>
            <a:lvl6pPr lvl="5" rtl="0" algn="ctr">
              <a:spcBef>
                <a:spcPts val="0"/>
              </a:spcBef>
              <a:spcAft>
                <a:spcPts val="0"/>
              </a:spcAft>
              <a:buSzPts val="8200"/>
              <a:buNone/>
              <a:defRPr sz="8200"/>
            </a:lvl6pPr>
            <a:lvl7pPr lvl="6" rtl="0" algn="ctr">
              <a:spcBef>
                <a:spcPts val="0"/>
              </a:spcBef>
              <a:spcAft>
                <a:spcPts val="0"/>
              </a:spcAft>
              <a:buSzPts val="8200"/>
              <a:buNone/>
              <a:defRPr sz="8200"/>
            </a:lvl7pPr>
            <a:lvl8pPr lvl="7" rtl="0" algn="ctr">
              <a:spcBef>
                <a:spcPts val="0"/>
              </a:spcBef>
              <a:spcAft>
                <a:spcPts val="0"/>
              </a:spcAft>
              <a:buSzPts val="8200"/>
              <a:buNone/>
              <a:defRPr sz="8200"/>
            </a:lvl8pPr>
            <a:lvl9pPr lvl="8" rtl="0" algn="ctr">
              <a:spcBef>
                <a:spcPts val="0"/>
              </a:spcBef>
              <a:spcAft>
                <a:spcPts val="0"/>
              </a:spcAft>
              <a:buSzPts val="8200"/>
              <a:buNone/>
              <a:defRPr sz="8200"/>
            </a:lvl9pPr>
          </a:lstStyle>
          <a:p>
            <a:r>
              <a:t>xx%</a:t>
            </a:r>
          </a:p>
        </p:txBody>
      </p:sp>
      <p:sp>
        <p:nvSpPr>
          <p:cNvPr id="132" name="Google Shape;132;p11"/>
          <p:cNvSpPr txBox="1"/>
          <p:nvPr>
            <p:ph idx="1" type="subTitle"/>
          </p:nvPr>
        </p:nvSpPr>
        <p:spPr>
          <a:xfrm>
            <a:off x="1748950" y="2934589"/>
            <a:ext cx="5660100" cy="4206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1600"/>
            </a:lvl1pPr>
            <a:lvl2pPr lvl="1" rtl="0" algn="ctr">
              <a:spcBef>
                <a:spcPts val="1200"/>
              </a:spcBef>
              <a:spcAft>
                <a:spcPts val="0"/>
              </a:spcAft>
              <a:buNone/>
              <a:defRPr b="1" sz="1600"/>
            </a:lvl2pPr>
            <a:lvl3pPr lvl="2" rtl="0" algn="ctr">
              <a:spcBef>
                <a:spcPts val="1200"/>
              </a:spcBef>
              <a:spcAft>
                <a:spcPts val="0"/>
              </a:spcAft>
              <a:buNone/>
              <a:defRPr b="1" sz="1600"/>
            </a:lvl3pPr>
            <a:lvl4pPr lvl="3" rtl="0" algn="ctr">
              <a:spcBef>
                <a:spcPts val="1200"/>
              </a:spcBef>
              <a:spcAft>
                <a:spcPts val="0"/>
              </a:spcAft>
              <a:buNone/>
              <a:defRPr b="1" sz="1600"/>
            </a:lvl4pPr>
            <a:lvl5pPr lvl="4" rtl="0" algn="ctr">
              <a:spcBef>
                <a:spcPts val="1200"/>
              </a:spcBef>
              <a:spcAft>
                <a:spcPts val="0"/>
              </a:spcAft>
              <a:buNone/>
              <a:defRPr b="1" sz="1600"/>
            </a:lvl5pPr>
            <a:lvl6pPr lvl="5" rtl="0" algn="ctr">
              <a:spcBef>
                <a:spcPts val="1200"/>
              </a:spcBef>
              <a:spcAft>
                <a:spcPts val="0"/>
              </a:spcAft>
              <a:buNone/>
              <a:defRPr b="1" sz="1600"/>
            </a:lvl6pPr>
            <a:lvl7pPr lvl="6" rtl="0" algn="ctr">
              <a:spcBef>
                <a:spcPts val="1200"/>
              </a:spcBef>
              <a:spcAft>
                <a:spcPts val="0"/>
              </a:spcAft>
              <a:buNone/>
              <a:defRPr b="1" sz="1600"/>
            </a:lvl7pPr>
            <a:lvl8pPr lvl="7" rtl="0" algn="ctr">
              <a:spcBef>
                <a:spcPts val="1200"/>
              </a:spcBef>
              <a:spcAft>
                <a:spcPts val="0"/>
              </a:spcAft>
              <a:buNone/>
              <a:defRPr b="1" sz="1600"/>
            </a:lvl8pPr>
            <a:lvl9pPr lvl="8" rtl="0" algn="ctr">
              <a:spcBef>
                <a:spcPts val="1200"/>
              </a:spcBef>
              <a:spcAft>
                <a:spcPts val="1200"/>
              </a:spcAft>
              <a:buNone/>
              <a:defRPr b="1" sz="1600"/>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133" name="Shape 133"/>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
  <p:cSld name="CUSTOM">
    <p:spTree>
      <p:nvGrpSpPr>
        <p:cNvPr id="134" name="Shape 134"/>
        <p:cNvGrpSpPr/>
        <p:nvPr/>
      </p:nvGrpSpPr>
      <p:grpSpPr>
        <a:xfrm>
          <a:off x="0" y="0"/>
          <a:ext cx="0" cy="0"/>
          <a:chOff x="0" y="0"/>
          <a:chExt cx="0" cy="0"/>
        </a:xfrm>
      </p:grpSpPr>
      <p:sp>
        <p:nvSpPr>
          <p:cNvPr id="135" name="Google Shape;135;p13"/>
          <p:cNvSpPr/>
          <p:nvPr/>
        </p:nvSpPr>
        <p:spPr>
          <a:xfrm>
            <a:off x="8729375" y="113063"/>
            <a:ext cx="659804" cy="653870"/>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13"/>
          <p:cNvSpPr/>
          <p:nvPr/>
        </p:nvSpPr>
        <p:spPr>
          <a:xfrm rot="-1397253">
            <a:off x="7144138" y="-522993"/>
            <a:ext cx="1137402" cy="1632416"/>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13"/>
          <p:cNvSpPr/>
          <p:nvPr/>
        </p:nvSpPr>
        <p:spPr>
          <a:xfrm rot="7028552">
            <a:off x="754685" y="-558887"/>
            <a:ext cx="856814" cy="1413419"/>
          </a:xfrm>
          <a:custGeom>
            <a:rect b="b" l="l" r="r" t="t"/>
            <a:pathLst>
              <a:path extrusionOk="0" h="25535" w="15479">
                <a:moveTo>
                  <a:pt x="12634" y="1"/>
                </a:moveTo>
                <a:cubicBezTo>
                  <a:pt x="12555" y="1"/>
                  <a:pt x="12471" y="15"/>
                  <a:pt x="12383" y="46"/>
                </a:cubicBezTo>
                <a:lnTo>
                  <a:pt x="10871" y="582"/>
                </a:lnTo>
                <a:cubicBezTo>
                  <a:pt x="10180" y="820"/>
                  <a:pt x="9454" y="975"/>
                  <a:pt x="8799" y="1284"/>
                </a:cubicBezTo>
                <a:cubicBezTo>
                  <a:pt x="6846" y="2237"/>
                  <a:pt x="5191" y="3570"/>
                  <a:pt x="3846" y="5261"/>
                </a:cubicBezTo>
                <a:cubicBezTo>
                  <a:pt x="3215" y="6047"/>
                  <a:pt x="2751" y="6964"/>
                  <a:pt x="2239" y="7845"/>
                </a:cubicBezTo>
                <a:cubicBezTo>
                  <a:pt x="1905" y="8416"/>
                  <a:pt x="1596" y="8988"/>
                  <a:pt x="1298" y="9571"/>
                </a:cubicBezTo>
                <a:cubicBezTo>
                  <a:pt x="1215" y="9738"/>
                  <a:pt x="1274" y="9964"/>
                  <a:pt x="1215" y="10119"/>
                </a:cubicBezTo>
                <a:cubicBezTo>
                  <a:pt x="1143" y="10333"/>
                  <a:pt x="917" y="10512"/>
                  <a:pt x="881" y="10714"/>
                </a:cubicBezTo>
                <a:cubicBezTo>
                  <a:pt x="715" y="11583"/>
                  <a:pt x="536" y="12464"/>
                  <a:pt x="465" y="13333"/>
                </a:cubicBezTo>
                <a:cubicBezTo>
                  <a:pt x="429" y="13810"/>
                  <a:pt x="238" y="14346"/>
                  <a:pt x="655" y="14798"/>
                </a:cubicBezTo>
                <a:cubicBezTo>
                  <a:pt x="703" y="14822"/>
                  <a:pt x="655" y="14941"/>
                  <a:pt x="643" y="15024"/>
                </a:cubicBezTo>
                <a:cubicBezTo>
                  <a:pt x="596" y="15393"/>
                  <a:pt x="536" y="15762"/>
                  <a:pt x="500" y="16131"/>
                </a:cubicBezTo>
                <a:cubicBezTo>
                  <a:pt x="441" y="16774"/>
                  <a:pt x="357" y="17429"/>
                  <a:pt x="381" y="18072"/>
                </a:cubicBezTo>
                <a:cubicBezTo>
                  <a:pt x="405" y="18608"/>
                  <a:pt x="0" y="19322"/>
                  <a:pt x="881" y="19632"/>
                </a:cubicBezTo>
                <a:cubicBezTo>
                  <a:pt x="715" y="19751"/>
                  <a:pt x="560" y="19858"/>
                  <a:pt x="417" y="19965"/>
                </a:cubicBezTo>
                <a:cubicBezTo>
                  <a:pt x="524" y="20120"/>
                  <a:pt x="619" y="20275"/>
                  <a:pt x="703" y="20394"/>
                </a:cubicBezTo>
                <a:cubicBezTo>
                  <a:pt x="357" y="20918"/>
                  <a:pt x="619" y="21370"/>
                  <a:pt x="727" y="21846"/>
                </a:cubicBezTo>
                <a:cubicBezTo>
                  <a:pt x="774" y="22049"/>
                  <a:pt x="822" y="22239"/>
                  <a:pt x="893" y="22525"/>
                </a:cubicBezTo>
                <a:cubicBezTo>
                  <a:pt x="619" y="22418"/>
                  <a:pt x="524" y="22370"/>
                  <a:pt x="405" y="22323"/>
                </a:cubicBezTo>
                <a:lnTo>
                  <a:pt x="405" y="23728"/>
                </a:lnTo>
                <a:cubicBezTo>
                  <a:pt x="459" y="23718"/>
                  <a:pt x="505" y="23713"/>
                  <a:pt x="544" y="23713"/>
                </a:cubicBezTo>
                <a:cubicBezTo>
                  <a:pt x="883" y="23713"/>
                  <a:pt x="747" y="24050"/>
                  <a:pt x="822" y="24263"/>
                </a:cubicBezTo>
                <a:cubicBezTo>
                  <a:pt x="879" y="24448"/>
                  <a:pt x="915" y="24621"/>
                  <a:pt x="636" y="24621"/>
                </a:cubicBezTo>
                <a:cubicBezTo>
                  <a:pt x="627" y="24621"/>
                  <a:pt x="617" y="24621"/>
                  <a:pt x="608" y="24621"/>
                </a:cubicBezTo>
                <a:cubicBezTo>
                  <a:pt x="596" y="24621"/>
                  <a:pt x="500" y="24859"/>
                  <a:pt x="536" y="24883"/>
                </a:cubicBezTo>
                <a:cubicBezTo>
                  <a:pt x="794" y="25140"/>
                  <a:pt x="913" y="25514"/>
                  <a:pt x="1417" y="25514"/>
                </a:cubicBezTo>
                <a:cubicBezTo>
                  <a:pt x="1425" y="25514"/>
                  <a:pt x="1433" y="25514"/>
                  <a:pt x="1441" y="25514"/>
                </a:cubicBezTo>
                <a:cubicBezTo>
                  <a:pt x="1830" y="25498"/>
                  <a:pt x="2219" y="25493"/>
                  <a:pt x="2606" y="25493"/>
                </a:cubicBezTo>
                <a:cubicBezTo>
                  <a:pt x="3427" y="25493"/>
                  <a:pt x="4244" y="25517"/>
                  <a:pt x="5060" y="25525"/>
                </a:cubicBezTo>
                <a:cubicBezTo>
                  <a:pt x="5193" y="25528"/>
                  <a:pt x="5328" y="25535"/>
                  <a:pt x="5459" y="25535"/>
                </a:cubicBezTo>
                <a:cubicBezTo>
                  <a:pt x="5927" y="25535"/>
                  <a:pt x="6352" y="25450"/>
                  <a:pt x="6501" y="24799"/>
                </a:cubicBezTo>
                <a:cubicBezTo>
                  <a:pt x="6513" y="24740"/>
                  <a:pt x="6680" y="24704"/>
                  <a:pt x="6680" y="24704"/>
                </a:cubicBezTo>
                <a:cubicBezTo>
                  <a:pt x="6561" y="24406"/>
                  <a:pt x="6442" y="24168"/>
                  <a:pt x="6418" y="23930"/>
                </a:cubicBezTo>
                <a:cubicBezTo>
                  <a:pt x="6406" y="23859"/>
                  <a:pt x="6668" y="23751"/>
                  <a:pt x="6680" y="23740"/>
                </a:cubicBezTo>
                <a:cubicBezTo>
                  <a:pt x="6501" y="23382"/>
                  <a:pt x="6311" y="23025"/>
                  <a:pt x="6108" y="22608"/>
                </a:cubicBezTo>
                <a:cubicBezTo>
                  <a:pt x="6370" y="22561"/>
                  <a:pt x="6501" y="22537"/>
                  <a:pt x="6680" y="22501"/>
                </a:cubicBezTo>
                <a:lnTo>
                  <a:pt x="6680" y="22501"/>
                </a:lnTo>
                <a:cubicBezTo>
                  <a:pt x="6608" y="22656"/>
                  <a:pt x="6573" y="22763"/>
                  <a:pt x="6537" y="22847"/>
                </a:cubicBezTo>
                <a:cubicBezTo>
                  <a:pt x="6573" y="22882"/>
                  <a:pt x="6620" y="22894"/>
                  <a:pt x="6668" y="22906"/>
                </a:cubicBezTo>
                <a:cubicBezTo>
                  <a:pt x="6775" y="22644"/>
                  <a:pt x="6870" y="22382"/>
                  <a:pt x="6965" y="22144"/>
                </a:cubicBezTo>
                <a:cubicBezTo>
                  <a:pt x="6739" y="22001"/>
                  <a:pt x="6561" y="21870"/>
                  <a:pt x="6382" y="21751"/>
                </a:cubicBezTo>
                <a:cubicBezTo>
                  <a:pt x="6418" y="21715"/>
                  <a:pt x="6430" y="21668"/>
                  <a:pt x="6453" y="21644"/>
                </a:cubicBezTo>
                <a:cubicBezTo>
                  <a:pt x="6620" y="21656"/>
                  <a:pt x="6775" y="21692"/>
                  <a:pt x="6918" y="21704"/>
                </a:cubicBezTo>
                <a:cubicBezTo>
                  <a:pt x="7144" y="20930"/>
                  <a:pt x="7073" y="20739"/>
                  <a:pt x="6525" y="20537"/>
                </a:cubicBezTo>
                <a:lnTo>
                  <a:pt x="6656" y="20406"/>
                </a:lnTo>
                <a:cubicBezTo>
                  <a:pt x="6573" y="20084"/>
                  <a:pt x="6513" y="19822"/>
                  <a:pt x="6489" y="19691"/>
                </a:cubicBezTo>
                <a:cubicBezTo>
                  <a:pt x="6739" y="19513"/>
                  <a:pt x="7013" y="19429"/>
                  <a:pt x="7073" y="19263"/>
                </a:cubicBezTo>
                <a:cubicBezTo>
                  <a:pt x="7204" y="18918"/>
                  <a:pt x="7168" y="18548"/>
                  <a:pt x="6692" y="18370"/>
                </a:cubicBezTo>
                <a:cubicBezTo>
                  <a:pt x="6858" y="18298"/>
                  <a:pt x="6965" y="18263"/>
                  <a:pt x="7144" y="18191"/>
                </a:cubicBezTo>
                <a:cubicBezTo>
                  <a:pt x="6894" y="18084"/>
                  <a:pt x="6715" y="18013"/>
                  <a:pt x="6418" y="17882"/>
                </a:cubicBezTo>
                <a:cubicBezTo>
                  <a:pt x="7335" y="17739"/>
                  <a:pt x="7144" y="17143"/>
                  <a:pt x="7025" y="16715"/>
                </a:cubicBezTo>
                <a:cubicBezTo>
                  <a:pt x="6918" y="16298"/>
                  <a:pt x="6596" y="15941"/>
                  <a:pt x="6334" y="15512"/>
                </a:cubicBezTo>
                <a:lnTo>
                  <a:pt x="6334" y="15512"/>
                </a:lnTo>
                <a:cubicBezTo>
                  <a:pt x="6632" y="15679"/>
                  <a:pt x="6906" y="15822"/>
                  <a:pt x="7192" y="15989"/>
                </a:cubicBezTo>
                <a:cubicBezTo>
                  <a:pt x="7204" y="15977"/>
                  <a:pt x="7227" y="15953"/>
                  <a:pt x="7251" y="15941"/>
                </a:cubicBezTo>
                <a:cubicBezTo>
                  <a:pt x="7096" y="15774"/>
                  <a:pt x="6965" y="15619"/>
                  <a:pt x="6894" y="15512"/>
                </a:cubicBezTo>
                <a:cubicBezTo>
                  <a:pt x="6977" y="15286"/>
                  <a:pt x="7108" y="15096"/>
                  <a:pt x="7085" y="14917"/>
                </a:cubicBezTo>
                <a:cubicBezTo>
                  <a:pt x="7120" y="14465"/>
                  <a:pt x="6930" y="14036"/>
                  <a:pt x="7168" y="13595"/>
                </a:cubicBezTo>
                <a:cubicBezTo>
                  <a:pt x="7239" y="13500"/>
                  <a:pt x="7096" y="13310"/>
                  <a:pt x="7037" y="13155"/>
                </a:cubicBezTo>
                <a:cubicBezTo>
                  <a:pt x="7001" y="13060"/>
                  <a:pt x="6882" y="12917"/>
                  <a:pt x="6906" y="12833"/>
                </a:cubicBezTo>
                <a:cubicBezTo>
                  <a:pt x="7037" y="12441"/>
                  <a:pt x="7192" y="12060"/>
                  <a:pt x="7382" y="11690"/>
                </a:cubicBezTo>
                <a:cubicBezTo>
                  <a:pt x="7763" y="10940"/>
                  <a:pt x="8239" y="10226"/>
                  <a:pt x="8561" y="9452"/>
                </a:cubicBezTo>
                <a:cubicBezTo>
                  <a:pt x="8823" y="8797"/>
                  <a:pt x="9216" y="8202"/>
                  <a:pt x="9740" y="7857"/>
                </a:cubicBezTo>
                <a:cubicBezTo>
                  <a:pt x="10775" y="7166"/>
                  <a:pt x="11954" y="6630"/>
                  <a:pt x="13085" y="6047"/>
                </a:cubicBezTo>
                <a:cubicBezTo>
                  <a:pt x="13776" y="5690"/>
                  <a:pt x="14502" y="5356"/>
                  <a:pt x="15216" y="5035"/>
                </a:cubicBezTo>
                <a:cubicBezTo>
                  <a:pt x="15467" y="4916"/>
                  <a:pt x="15478" y="4749"/>
                  <a:pt x="15359" y="4511"/>
                </a:cubicBezTo>
                <a:cubicBezTo>
                  <a:pt x="14657" y="3154"/>
                  <a:pt x="13978" y="1773"/>
                  <a:pt x="13264" y="415"/>
                </a:cubicBezTo>
                <a:cubicBezTo>
                  <a:pt x="13134" y="183"/>
                  <a:pt x="12916" y="1"/>
                  <a:pt x="1263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3"/>
          <p:cNvSpPr/>
          <p:nvPr/>
        </p:nvSpPr>
        <p:spPr>
          <a:xfrm rot="9393744">
            <a:off x="-109459" y="4205209"/>
            <a:ext cx="1137417" cy="1632408"/>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3"/>
          <p:cNvSpPr/>
          <p:nvPr/>
        </p:nvSpPr>
        <p:spPr>
          <a:xfrm>
            <a:off x="192975" y="340613"/>
            <a:ext cx="659804" cy="653870"/>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13"/>
          <p:cNvSpPr/>
          <p:nvPr/>
        </p:nvSpPr>
        <p:spPr>
          <a:xfrm>
            <a:off x="7864309" y="4681150"/>
            <a:ext cx="924721" cy="916406"/>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13"/>
          <p:cNvSpPr txBox="1"/>
          <p:nvPr>
            <p:ph idx="1" type="subTitle"/>
          </p:nvPr>
        </p:nvSpPr>
        <p:spPr>
          <a:xfrm>
            <a:off x="2007401" y="1900575"/>
            <a:ext cx="2401800" cy="626400"/>
          </a:xfrm>
          <a:prstGeom prst="rect">
            <a:avLst/>
          </a:prstGeom>
        </p:spPr>
        <p:txBody>
          <a:bodyPr anchorCtr="0" anchor="t" bIns="91425" lIns="126000" spcFirstLastPara="1" rIns="91425" wrap="square" tIns="91425">
            <a:noAutofit/>
          </a:bodyPr>
          <a:lstStyle>
            <a:lvl1pPr lvl="0" rtl="0">
              <a:lnSpc>
                <a:spcPct val="100000"/>
              </a:lnSpc>
              <a:spcBef>
                <a:spcPts val="0"/>
              </a:spcBef>
              <a:spcAft>
                <a:spcPts val="0"/>
              </a:spcAft>
              <a:buClr>
                <a:schemeClr val="lt1"/>
              </a:buClr>
              <a:buSzPts val="1400"/>
              <a:buNone/>
              <a:defRPr sz="1400">
                <a:solidFill>
                  <a:schemeClr val="dk1"/>
                </a:solidFill>
              </a:defRPr>
            </a:lvl1pPr>
            <a:lvl2pPr lvl="1" rtl="0">
              <a:lnSpc>
                <a:spcPct val="100000"/>
              </a:lnSpc>
              <a:spcBef>
                <a:spcPts val="0"/>
              </a:spcBef>
              <a:spcAft>
                <a:spcPts val="0"/>
              </a:spcAft>
              <a:buClr>
                <a:schemeClr val="lt1"/>
              </a:buClr>
              <a:buSzPts val="1400"/>
              <a:buNone/>
              <a:defRPr>
                <a:solidFill>
                  <a:schemeClr val="lt1"/>
                </a:solidFill>
              </a:defRPr>
            </a:lvl2pPr>
            <a:lvl3pPr lvl="2" rtl="0">
              <a:lnSpc>
                <a:spcPct val="100000"/>
              </a:lnSpc>
              <a:spcBef>
                <a:spcPts val="0"/>
              </a:spcBef>
              <a:spcAft>
                <a:spcPts val="0"/>
              </a:spcAft>
              <a:buClr>
                <a:schemeClr val="lt1"/>
              </a:buClr>
              <a:buSzPts val="1400"/>
              <a:buNone/>
              <a:defRPr>
                <a:solidFill>
                  <a:schemeClr val="lt1"/>
                </a:solidFill>
              </a:defRPr>
            </a:lvl3pPr>
            <a:lvl4pPr lvl="3" rtl="0">
              <a:lnSpc>
                <a:spcPct val="100000"/>
              </a:lnSpc>
              <a:spcBef>
                <a:spcPts val="0"/>
              </a:spcBef>
              <a:spcAft>
                <a:spcPts val="0"/>
              </a:spcAft>
              <a:buClr>
                <a:schemeClr val="lt1"/>
              </a:buClr>
              <a:buSzPts val="1400"/>
              <a:buNone/>
              <a:defRPr>
                <a:solidFill>
                  <a:schemeClr val="lt1"/>
                </a:solidFill>
              </a:defRPr>
            </a:lvl4pPr>
            <a:lvl5pPr lvl="4" rtl="0">
              <a:lnSpc>
                <a:spcPct val="100000"/>
              </a:lnSpc>
              <a:spcBef>
                <a:spcPts val="0"/>
              </a:spcBef>
              <a:spcAft>
                <a:spcPts val="0"/>
              </a:spcAft>
              <a:buClr>
                <a:schemeClr val="lt1"/>
              </a:buClr>
              <a:buSzPts val="1400"/>
              <a:buNone/>
              <a:defRPr>
                <a:solidFill>
                  <a:schemeClr val="lt1"/>
                </a:solidFill>
              </a:defRPr>
            </a:lvl5pPr>
            <a:lvl6pPr lvl="5" rtl="0">
              <a:lnSpc>
                <a:spcPct val="100000"/>
              </a:lnSpc>
              <a:spcBef>
                <a:spcPts val="0"/>
              </a:spcBef>
              <a:spcAft>
                <a:spcPts val="0"/>
              </a:spcAft>
              <a:buClr>
                <a:schemeClr val="lt1"/>
              </a:buClr>
              <a:buSzPts val="1400"/>
              <a:buNone/>
              <a:defRPr>
                <a:solidFill>
                  <a:schemeClr val="lt1"/>
                </a:solidFill>
              </a:defRPr>
            </a:lvl6pPr>
            <a:lvl7pPr lvl="6" rtl="0">
              <a:lnSpc>
                <a:spcPct val="100000"/>
              </a:lnSpc>
              <a:spcBef>
                <a:spcPts val="0"/>
              </a:spcBef>
              <a:spcAft>
                <a:spcPts val="0"/>
              </a:spcAft>
              <a:buClr>
                <a:schemeClr val="lt1"/>
              </a:buClr>
              <a:buSzPts val="1400"/>
              <a:buNone/>
              <a:defRPr>
                <a:solidFill>
                  <a:schemeClr val="lt1"/>
                </a:solidFill>
              </a:defRPr>
            </a:lvl7pPr>
            <a:lvl8pPr lvl="7" rtl="0">
              <a:lnSpc>
                <a:spcPct val="100000"/>
              </a:lnSpc>
              <a:spcBef>
                <a:spcPts val="0"/>
              </a:spcBef>
              <a:spcAft>
                <a:spcPts val="0"/>
              </a:spcAft>
              <a:buClr>
                <a:schemeClr val="lt1"/>
              </a:buClr>
              <a:buSzPts val="1400"/>
              <a:buNone/>
              <a:defRPr>
                <a:solidFill>
                  <a:schemeClr val="lt1"/>
                </a:solidFill>
              </a:defRPr>
            </a:lvl8pPr>
            <a:lvl9pPr lvl="8" rtl="0">
              <a:lnSpc>
                <a:spcPct val="100000"/>
              </a:lnSpc>
              <a:spcBef>
                <a:spcPts val="0"/>
              </a:spcBef>
              <a:spcAft>
                <a:spcPts val="0"/>
              </a:spcAft>
              <a:buClr>
                <a:schemeClr val="lt1"/>
              </a:buClr>
              <a:buSzPts val="1400"/>
              <a:buNone/>
              <a:defRPr>
                <a:solidFill>
                  <a:schemeClr val="lt1"/>
                </a:solidFill>
              </a:defRPr>
            </a:lvl9pPr>
          </a:lstStyle>
          <a:p/>
        </p:txBody>
      </p:sp>
      <p:sp>
        <p:nvSpPr>
          <p:cNvPr id="142" name="Google Shape;142;p13"/>
          <p:cNvSpPr txBox="1"/>
          <p:nvPr>
            <p:ph hasCustomPrompt="1" type="title"/>
          </p:nvPr>
        </p:nvSpPr>
        <p:spPr>
          <a:xfrm>
            <a:off x="930575" y="1680463"/>
            <a:ext cx="1031100" cy="6264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4700"/>
              <a:buNone/>
              <a:defRPr sz="4700">
                <a:solidFill>
                  <a:schemeClr val="lt1"/>
                </a:solidFill>
              </a:defRPr>
            </a:lvl1pPr>
            <a:lvl2pPr lvl="1" rtl="0" algn="r">
              <a:spcBef>
                <a:spcPts val="0"/>
              </a:spcBef>
              <a:spcAft>
                <a:spcPts val="0"/>
              </a:spcAft>
              <a:buClr>
                <a:schemeClr val="lt1"/>
              </a:buClr>
              <a:buSzPts val="4700"/>
              <a:buFont typeface="Libre Baskerville"/>
              <a:buNone/>
              <a:defRPr sz="4700">
                <a:solidFill>
                  <a:schemeClr val="lt1"/>
                </a:solidFill>
                <a:latin typeface="Libre Baskerville"/>
                <a:ea typeface="Libre Baskerville"/>
                <a:cs typeface="Libre Baskerville"/>
                <a:sym typeface="Libre Baskerville"/>
              </a:defRPr>
            </a:lvl2pPr>
            <a:lvl3pPr lvl="2" rtl="0" algn="r">
              <a:spcBef>
                <a:spcPts val="0"/>
              </a:spcBef>
              <a:spcAft>
                <a:spcPts val="0"/>
              </a:spcAft>
              <a:buClr>
                <a:schemeClr val="lt1"/>
              </a:buClr>
              <a:buSzPts val="4700"/>
              <a:buFont typeface="Libre Baskerville"/>
              <a:buNone/>
              <a:defRPr sz="4700">
                <a:solidFill>
                  <a:schemeClr val="lt1"/>
                </a:solidFill>
                <a:latin typeface="Libre Baskerville"/>
                <a:ea typeface="Libre Baskerville"/>
                <a:cs typeface="Libre Baskerville"/>
                <a:sym typeface="Libre Baskerville"/>
              </a:defRPr>
            </a:lvl3pPr>
            <a:lvl4pPr lvl="3" rtl="0" algn="r">
              <a:spcBef>
                <a:spcPts val="0"/>
              </a:spcBef>
              <a:spcAft>
                <a:spcPts val="0"/>
              </a:spcAft>
              <a:buClr>
                <a:schemeClr val="lt1"/>
              </a:buClr>
              <a:buSzPts val="4700"/>
              <a:buFont typeface="Libre Baskerville"/>
              <a:buNone/>
              <a:defRPr sz="4700">
                <a:solidFill>
                  <a:schemeClr val="lt1"/>
                </a:solidFill>
                <a:latin typeface="Libre Baskerville"/>
                <a:ea typeface="Libre Baskerville"/>
                <a:cs typeface="Libre Baskerville"/>
                <a:sym typeface="Libre Baskerville"/>
              </a:defRPr>
            </a:lvl4pPr>
            <a:lvl5pPr lvl="4" rtl="0" algn="r">
              <a:spcBef>
                <a:spcPts val="0"/>
              </a:spcBef>
              <a:spcAft>
                <a:spcPts val="0"/>
              </a:spcAft>
              <a:buClr>
                <a:schemeClr val="lt1"/>
              </a:buClr>
              <a:buSzPts val="4700"/>
              <a:buFont typeface="Libre Baskerville"/>
              <a:buNone/>
              <a:defRPr sz="4700">
                <a:solidFill>
                  <a:schemeClr val="lt1"/>
                </a:solidFill>
                <a:latin typeface="Libre Baskerville"/>
                <a:ea typeface="Libre Baskerville"/>
                <a:cs typeface="Libre Baskerville"/>
                <a:sym typeface="Libre Baskerville"/>
              </a:defRPr>
            </a:lvl5pPr>
            <a:lvl6pPr lvl="5" rtl="0" algn="r">
              <a:spcBef>
                <a:spcPts val="0"/>
              </a:spcBef>
              <a:spcAft>
                <a:spcPts val="0"/>
              </a:spcAft>
              <a:buClr>
                <a:schemeClr val="lt1"/>
              </a:buClr>
              <a:buSzPts val="4700"/>
              <a:buFont typeface="Libre Baskerville"/>
              <a:buNone/>
              <a:defRPr sz="4700">
                <a:solidFill>
                  <a:schemeClr val="lt1"/>
                </a:solidFill>
                <a:latin typeface="Libre Baskerville"/>
                <a:ea typeface="Libre Baskerville"/>
                <a:cs typeface="Libre Baskerville"/>
                <a:sym typeface="Libre Baskerville"/>
              </a:defRPr>
            </a:lvl6pPr>
            <a:lvl7pPr lvl="6" rtl="0" algn="r">
              <a:spcBef>
                <a:spcPts val="0"/>
              </a:spcBef>
              <a:spcAft>
                <a:spcPts val="0"/>
              </a:spcAft>
              <a:buClr>
                <a:schemeClr val="lt1"/>
              </a:buClr>
              <a:buSzPts val="4700"/>
              <a:buFont typeface="Libre Baskerville"/>
              <a:buNone/>
              <a:defRPr sz="4700">
                <a:solidFill>
                  <a:schemeClr val="lt1"/>
                </a:solidFill>
                <a:latin typeface="Libre Baskerville"/>
                <a:ea typeface="Libre Baskerville"/>
                <a:cs typeface="Libre Baskerville"/>
                <a:sym typeface="Libre Baskerville"/>
              </a:defRPr>
            </a:lvl7pPr>
            <a:lvl8pPr lvl="7" rtl="0" algn="r">
              <a:spcBef>
                <a:spcPts val="0"/>
              </a:spcBef>
              <a:spcAft>
                <a:spcPts val="0"/>
              </a:spcAft>
              <a:buClr>
                <a:schemeClr val="lt1"/>
              </a:buClr>
              <a:buSzPts val="4700"/>
              <a:buFont typeface="Libre Baskerville"/>
              <a:buNone/>
              <a:defRPr sz="4700">
                <a:solidFill>
                  <a:schemeClr val="lt1"/>
                </a:solidFill>
                <a:latin typeface="Libre Baskerville"/>
                <a:ea typeface="Libre Baskerville"/>
                <a:cs typeface="Libre Baskerville"/>
                <a:sym typeface="Libre Baskerville"/>
              </a:defRPr>
            </a:lvl8pPr>
            <a:lvl9pPr lvl="8" rtl="0" algn="r">
              <a:spcBef>
                <a:spcPts val="0"/>
              </a:spcBef>
              <a:spcAft>
                <a:spcPts val="0"/>
              </a:spcAft>
              <a:buClr>
                <a:schemeClr val="lt1"/>
              </a:buClr>
              <a:buSzPts val="4700"/>
              <a:buFont typeface="Libre Baskerville"/>
              <a:buNone/>
              <a:defRPr sz="4700">
                <a:solidFill>
                  <a:schemeClr val="lt1"/>
                </a:solidFill>
                <a:latin typeface="Libre Baskerville"/>
                <a:ea typeface="Libre Baskerville"/>
                <a:cs typeface="Libre Baskerville"/>
                <a:sym typeface="Libre Baskerville"/>
              </a:defRPr>
            </a:lvl9pPr>
          </a:lstStyle>
          <a:p>
            <a:r>
              <a:t>xx%</a:t>
            </a:r>
          </a:p>
        </p:txBody>
      </p:sp>
      <p:sp>
        <p:nvSpPr>
          <p:cNvPr id="143" name="Google Shape;143;p13"/>
          <p:cNvSpPr txBox="1"/>
          <p:nvPr>
            <p:ph idx="2" type="subTitle"/>
          </p:nvPr>
        </p:nvSpPr>
        <p:spPr>
          <a:xfrm>
            <a:off x="5811601" y="1900575"/>
            <a:ext cx="2401800" cy="626400"/>
          </a:xfrm>
          <a:prstGeom prst="rect">
            <a:avLst/>
          </a:prstGeom>
        </p:spPr>
        <p:txBody>
          <a:bodyPr anchorCtr="0" anchor="t" bIns="91425" lIns="126000" spcFirstLastPara="1" rIns="91425" wrap="square" tIns="91425">
            <a:noAutofit/>
          </a:bodyPr>
          <a:lstStyle>
            <a:lvl1pPr lvl="0" rtl="0">
              <a:lnSpc>
                <a:spcPct val="100000"/>
              </a:lnSpc>
              <a:spcBef>
                <a:spcPts val="0"/>
              </a:spcBef>
              <a:spcAft>
                <a:spcPts val="0"/>
              </a:spcAft>
              <a:buClr>
                <a:schemeClr val="lt1"/>
              </a:buClr>
              <a:buSzPts val="1400"/>
              <a:buNone/>
              <a:defRPr sz="1400">
                <a:solidFill>
                  <a:schemeClr val="dk1"/>
                </a:solidFill>
              </a:defRPr>
            </a:lvl1pPr>
            <a:lvl2pPr lvl="1" rtl="0">
              <a:lnSpc>
                <a:spcPct val="100000"/>
              </a:lnSpc>
              <a:spcBef>
                <a:spcPts val="0"/>
              </a:spcBef>
              <a:spcAft>
                <a:spcPts val="0"/>
              </a:spcAft>
              <a:buClr>
                <a:schemeClr val="lt1"/>
              </a:buClr>
              <a:buSzPts val="1400"/>
              <a:buNone/>
              <a:defRPr>
                <a:solidFill>
                  <a:schemeClr val="lt1"/>
                </a:solidFill>
              </a:defRPr>
            </a:lvl2pPr>
            <a:lvl3pPr lvl="2" rtl="0">
              <a:lnSpc>
                <a:spcPct val="100000"/>
              </a:lnSpc>
              <a:spcBef>
                <a:spcPts val="0"/>
              </a:spcBef>
              <a:spcAft>
                <a:spcPts val="0"/>
              </a:spcAft>
              <a:buClr>
                <a:schemeClr val="lt1"/>
              </a:buClr>
              <a:buSzPts val="1400"/>
              <a:buNone/>
              <a:defRPr>
                <a:solidFill>
                  <a:schemeClr val="lt1"/>
                </a:solidFill>
              </a:defRPr>
            </a:lvl3pPr>
            <a:lvl4pPr lvl="3" rtl="0">
              <a:lnSpc>
                <a:spcPct val="100000"/>
              </a:lnSpc>
              <a:spcBef>
                <a:spcPts val="0"/>
              </a:spcBef>
              <a:spcAft>
                <a:spcPts val="0"/>
              </a:spcAft>
              <a:buClr>
                <a:schemeClr val="lt1"/>
              </a:buClr>
              <a:buSzPts val="1400"/>
              <a:buNone/>
              <a:defRPr>
                <a:solidFill>
                  <a:schemeClr val="lt1"/>
                </a:solidFill>
              </a:defRPr>
            </a:lvl4pPr>
            <a:lvl5pPr lvl="4" rtl="0">
              <a:lnSpc>
                <a:spcPct val="100000"/>
              </a:lnSpc>
              <a:spcBef>
                <a:spcPts val="0"/>
              </a:spcBef>
              <a:spcAft>
                <a:spcPts val="0"/>
              </a:spcAft>
              <a:buClr>
                <a:schemeClr val="lt1"/>
              </a:buClr>
              <a:buSzPts val="1400"/>
              <a:buNone/>
              <a:defRPr>
                <a:solidFill>
                  <a:schemeClr val="lt1"/>
                </a:solidFill>
              </a:defRPr>
            </a:lvl5pPr>
            <a:lvl6pPr lvl="5" rtl="0">
              <a:lnSpc>
                <a:spcPct val="100000"/>
              </a:lnSpc>
              <a:spcBef>
                <a:spcPts val="0"/>
              </a:spcBef>
              <a:spcAft>
                <a:spcPts val="0"/>
              </a:spcAft>
              <a:buClr>
                <a:schemeClr val="lt1"/>
              </a:buClr>
              <a:buSzPts val="1400"/>
              <a:buNone/>
              <a:defRPr>
                <a:solidFill>
                  <a:schemeClr val="lt1"/>
                </a:solidFill>
              </a:defRPr>
            </a:lvl6pPr>
            <a:lvl7pPr lvl="6" rtl="0">
              <a:lnSpc>
                <a:spcPct val="100000"/>
              </a:lnSpc>
              <a:spcBef>
                <a:spcPts val="0"/>
              </a:spcBef>
              <a:spcAft>
                <a:spcPts val="0"/>
              </a:spcAft>
              <a:buClr>
                <a:schemeClr val="lt1"/>
              </a:buClr>
              <a:buSzPts val="1400"/>
              <a:buNone/>
              <a:defRPr>
                <a:solidFill>
                  <a:schemeClr val="lt1"/>
                </a:solidFill>
              </a:defRPr>
            </a:lvl7pPr>
            <a:lvl8pPr lvl="7" rtl="0">
              <a:lnSpc>
                <a:spcPct val="100000"/>
              </a:lnSpc>
              <a:spcBef>
                <a:spcPts val="0"/>
              </a:spcBef>
              <a:spcAft>
                <a:spcPts val="0"/>
              </a:spcAft>
              <a:buClr>
                <a:schemeClr val="lt1"/>
              </a:buClr>
              <a:buSzPts val="1400"/>
              <a:buNone/>
              <a:defRPr>
                <a:solidFill>
                  <a:schemeClr val="lt1"/>
                </a:solidFill>
              </a:defRPr>
            </a:lvl8pPr>
            <a:lvl9pPr lvl="8" rtl="0">
              <a:lnSpc>
                <a:spcPct val="100000"/>
              </a:lnSpc>
              <a:spcBef>
                <a:spcPts val="0"/>
              </a:spcBef>
              <a:spcAft>
                <a:spcPts val="0"/>
              </a:spcAft>
              <a:buClr>
                <a:schemeClr val="lt1"/>
              </a:buClr>
              <a:buSzPts val="1400"/>
              <a:buNone/>
              <a:defRPr>
                <a:solidFill>
                  <a:schemeClr val="lt1"/>
                </a:solidFill>
              </a:defRPr>
            </a:lvl9pPr>
          </a:lstStyle>
          <a:p/>
        </p:txBody>
      </p:sp>
      <p:sp>
        <p:nvSpPr>
          <p:cNvPr id="144" name="Google Shape;144;p13"/>
          <p:cNvSpPr txBox="1"/>
          <p:nvPr>
            <p:ph hasCustomPrompt="1" idx="3" type="title"/>
          </p:nvPr>
        </p:nvSpPr>
        <p:spPr>
          <a:xfrm>
            <a:off x="4737299" y="1680463"/>
            <a:ext cx="1031100" cy="6264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4700"/>
              <a:buNone/>
              <a:defRPr sz="4700">
                <a:solidFill>
                  <a:schemeClr val="lt1"/>
                </a:solidFill>
              </a:defRPr>
            </a:lvl1pPr>
            <a:lvl2pPr lvl="1" rtl="0" algn="r">
              <a:spcBef>
                <a:spcPts val="0"/>
              </a:spcBef>
              <a:spcAft>
                <a:spcPts val="0"/>
              </a:spcAft>
              <a:buClr>
                <a:schemeClr val="lt1"/>
              </a:buClr>
              <a:buSzPts val="4700"/>
              <a:buFont typeface="Libre Baskerville"/>
              <a:buNone/>
              <a:defRPr sz="4700">
                <a:solidFill>
                  <a:schemeClr val="lt1"/>
                </a:solidFill>
                <a:latin typeface="Libre Baskerville"/>
                <a:ea typeface="Libre Baskerville"/>
                <a:cs typeface="Libre Baskerville"/>
                <a:sym typeface="Libre Baskerville"/>
              </a:defRPr>
            </a:lvl2pPr>
            <a:lvl3pPr lvl="2" rtl="0" algn="r">
              <a:spcBef>
                <a:spcPts val="0"/>
              </a:spcBef>
              <a:spcAft>
                <a:spcPts val="0"/>
              </a:spcAft>
              <a:buClr>
                <a:schemeClr val="lt1"/>
              </a:buClr>
              <a:buSzPts val="4700"/>
              <a:buFont typeface="Libre Baskerville"/>
              <a:buNone/>
              <a:defRPr sz="4700">
                <a:solidFill>
                  <a:schemeClr val="lt1"/>
                </a:solidFill>
                <a:latin typeface="Libre Baskerville"/>
                <a:ea typeface="Libre Baskerville"/>
                <a:cs typeface="Libre Baskerville"/>
                <a:sym typeface="Libre Baskerville"/>
              </a:defRPr>
            </a:lvl3pPr>
            <a:lvl4pPr lvl="3" rtl="0" algn="r">
              <a:spcBef>
                <a:spcPts val="0"/>
              </a:spcBef>
              <a:spcAft>
                <a:spcPts val="0"/>
              </a:spcAft>
              <a:buClr>
                <a:schemeClr val="lt1"/>
              </a:buClr>
              <a:buSzPts val="4700"/>
              <a:buFont typeface="Libre Baskerville"/>
              <a:buNone/>
              <a:defRPr sz="4700">
                <a:solidFill>
                  <a:schemeClr val="lt1"/>
                </a:solidFill>
                <a:latin typeface="Libre Baskerville"/>
                <a:ea typeface="Libre Baskerville"/>
                <a:cs typeface="Libre Baskerville"/>
                <a:sym typeface="Libre Baskerville"/>
              </a:defRPr>
            </a:lvl4pPr>
            <a:lvl5pPr lvl="4" rtl="0" algn="r">
              <a:spcBef>
                <a:spcPts val="0"/>
              </a:spcBef>
              <a:spcAft>
                <a:spcPts val="0"/>
              </a:spcAft>
              <a:buClr>
                <a:schemeClr val="lt1"/>
              </a:buClr>
              <a:buSzPts val="4700"/>
              <a:buFont typeface="Libre Baskerville"/>
              <a:buNone/>
              <a:defRPr sz="4700">
                <a:solidFill>
                  <a:schemeClr val="lt1"/>
                </a:solidFill>
                <a:latin typeface="Libre Baskerville"/>
                <a:ea typeface="Libre Baskerville"/>
                <a:cs typeface="Libre Baskerville"/>
                <a:sym typeface="Libre Baskerville"/>
              </a:defRPr>
            </a:lvl5pPr>
            <a:lvl6pPr lvl="5" rtl="0" algn="r">
              <a:spcBef>
                <a:spcPts val="0"/>
              </a:spcBef>
              <a:spcAft>
                <a:spcPts val="0"/>
              </a:spcAft>
              <a:buClr>
                <a:schemeClr val="lt1"/>
              </a:buClr>
              <a:buSzPts val="4700"/>
              <a:buFont typeface="Libre Baskerville"/>
              <a:buNone/>
              <a:defRPr sz="4700">
                <a:solidFill>
                  <a:schemeClr val="lt1"/>
                </a:solidFill>
                <a:latin typeface="Libre Baskerville"/>
                <a:ea typeface="Libre Baskerville"/>
                <a:cs typeface="Libre Baskerville"/>
                <a:sym typeface="Libre Baskerville"/>
              </a:defRPr>
            </a:lvl6pPr>
            <a:lvl7pPr lvl="6" rtl="0" algn="r">
              <a:spcBef>
                <a:spcPts val="0"/>
              </a:spcBef>
              <a:spcAft>
                <a:spcPts val="0"/>
              </a:spcAft>
              <a:buClr>
                <a:schemeClr val="lt1"/>
              </a:buClr>
              <a:buSzPts val="4700"/>
              <a:buFont typeface="Libre Baskerville"/>
              <a:buNone/>
              <a:defRPr sz="4700">
                <a:solidFill>
                  <a:schemeClr val="lt1"/>
                </a:solidFill>
                <a:latin typeface="Libre Baskerville"/>
                <a:ea typeface="Libre Baskerville"/>
                <a:cs typeface="Libre Baskerville"/>
                <a:sym typeface="Libre Baskerville"/>
              </a:defRPr>
            </a:lvl7pPr>
            <a:lvl8pPr lvl="7" rtl="0" algn="r">
              <a:spcBef>
                <a:spcPts val="0"/>
              </a:spcBef>
              <a:spcAft>
                <a:spcPts val="0"/>
              </a:spcAft>
              <a:buClr>
                <a:schemeClr val="lt1"/>
              </a:buClr>
              <a:buSzPts val="4700"/>
              <a:buFont typeface="Libre Baskerville"/>
              <a:buNone/>
              <a:defRPr sz="4700">
                <a:solidFill>
                  <a:schemeClr val="lt1"/>
                </a:solidFill>
                <a:latin typeface="Libre Baskerville"/>
                <a:ea typeface="Libre Baskerville"/>
                <a:cs typeface="Libre Baskerville"/>
                <a:sym typeface="Libre Baskerville"/>
              </a:defRPr>
            </a:lvl8pPr>
            <a:lvl9pPr lvl="8" rtl="0" algn="r">
              <a:spcBef>
                <a:spcPts val="0"/>
              </a:spcBef>
              <a:spcAft>
                <a:spcPts val="0"/>
              </a:spcAft>
              <a:buClr>
                <a:schemeClr val="lt1"/>
              </a:buClr>
              <a:buSzPts val="4700"/>
              <a:buFont typeface="Libre Baskerville"/>
              <a:buNone/>
              <a:defRPr sz="4700">
                <a:solidFill>
                  <a:schemeClr val="lt1"/>
                </a:solidFill>
                <a:latin typeface="Libre Baskerville"/>
                <a:ea typeface="Libre Baskerville"/>
                <a:cs typeface="Libre Baskerville"/>
                <a:sym typeface="Libre Baskerville"/>
              </a:defRPr>
            </a:lvl9pPr>
          </a:lstStyle>
          <a:p>
            <a:r>
              <a:t>xx%</a:t>
            </a:r>
          </a:p>
        </p:txBody>
      </p:sp>
      <p:sp>
        <p:nvSpPr>
          <p:cNvPr id="145" name="Google Shape;145;p13"/>
          <p:cNvSpPr txBox="1"/>
          <p:nvPr>
            <p:ph idx="4" type="ctrTitle"/>
          </p:nvPr>
        </p:nvSpPr>
        <p:spPr>
          <a:xfrm>
            <a:off x="2007375" y="3095613"/>
            <a:ext cx="2160000" cy="428400"/>
          </a:xfrm>
          <a:prstGeom prst="rect">
            <a:avLst/>
          </a:prstGeom>
        </p:spPr>
        <p:txBody>
          <a:bodyPr anchorCtr="0" anchor="b" bIns="91425" lIns="91425" spcFirstLastPara="1" rIns="91425" wrap="square" tIns="91425">
            <a:noAutofit/>
          </a:bodyPr>
          <a:lstStyle>
            <a:lvl1pPr lvl="0" rtl="0" algn="l">
              <a:spcBef>
                <a:spcPts val="0"/>
              </a:spcBef>
              <a:spcAft>
                <a:spcPts val="0"/>
              </a:spcAft>
              <a:buClr>
                <a:schemeClr val="lt1"/>
              </a:buClr>
              <a:buSzPts val="1800"/>
              <a:buNone/>
              <a:defRPr sz="1800"/>
            </a:lvl1pPr>
            <a:lvl2pPr lvl="1" rtl="0">
              <a:spcBef>
                <a:spcPts val="0"/>
              </a:spcBef>
              <a:spcAft>
                <a:spcPts val="0"/>
              </a:spcAft>
              <a:buClr>
                <a:schemeClr val="lt1"/>
              </a:buClr>
              <a:buSzPts val="1800"/>
              <a:buFont typeface="Libre Baskerville"/>
              <a:buNone/>
              <a:defRPr sz="1800">
                <a:solidFill>
                  <a:schemeClr val="lt1"/>
                </a:solidFill>
                <a:latin typeface="Libre Baskerville"/>
                <a:ea typeface="Libre Baskerville"/>
                <a:cs typeface="Libre Baskerville"/>
                <a:sym typeface="Libre Baskerville"/>
              </a:defRPr>
            </a:lvl2pPr>
            <a:lvl3pPr lvl="2" rtl="0">
              <a:spcBef>
                <a:spcPts val="0"/>
              </a:spcBef>
              <a:spcAft>
                <a:spcPts val="0"/>
              </a:spcAft>
              <a:buClr>
                <a:schemeClr val="lt1"/>
              </a:buClr>
              <a:buSzPts val="1800"/>
              <a:buFont typeface="Libre Baskerville"/>
              <a:buNone/>
              <a:defRPr sz="1800">
                <a:solidFill>
                  <a:schemeClr val="lt1"/>
                </a:solidFill>
                <a:latin typeface="Libre Baskerville"/>
                <a:ea typeface="Libre Baskerville"/>
                <a:cs typeface="Libre Baskerville"/>
                <a:sym typeface="Libre Baskerville"/>
              </a:defRPr>
            </a:lvl3pPr>
            <a:lvl4pPr lvl="3" rtl="0">
              <a:spcBef>
                <a:spcPts val="0"/>
              </a:spcBef>
              <a:spcAft>
                <a:spcPts val="0"/>
              </a:spcAft>
              <a:buClr>
                <a:schemeClr val="lt1"/>
              </a:buClr>
              <a:buSzPts val="1800"/>
              <a:buFont typeface="Libre Baskerville"/>
              <a:buNone/>
              <a:defRPr sz="1800">
                <a:solidFill>
                  <a:schemeClr val="lt1"/>
                </a:solidFill>
                <a:latin typeface="Libre Baskerville"/>
                <a:ea typeface="Libre Baskerville"/>
                <a:cs typeface="Libre Baskerville"/>
                <a:sym typeface="Libre Baskerville"/>
              </a:defRPr>
            </a:lvl4pPr>
            <a:lvl5pPr lvl="4" rtl="0">
              <a:spcBef>
                <a:spcPts val="0"/>
              </a:spcBef>
              <a:spcAft>
                <a:spcPts val="0"/>
              </a:spcAft>
              <a:buClr>
                <a:schemeClr val="lt1"/>
              </a:buClr>
              <a:buSzPts val="1800"/>
              <a:buFont typeface="Libre Baskerville"/>
              <a:buNone/>
              <a:defRPr sz="1800">
                <a:solidFill>
                  <a:schemeClr val="lt1"/>
                </a:solidFill>
                <a:latin typeface="Libre Baskerville"/>
                <a:ea typeface="Libre Baskerville"/>
                <a:cs typeface="Libre Baskerville"/>
                <a:sym typeface="Libre Baskerville"/>
              </a:defRPr>
            </a:lvl5pPr>
            <a:lvl6pPr lvl="5" rtl="0">
              <a:spcBef>
                <a:spcPts val="0"/>
              </a:spcBef>
              <a:spcAft>
                <a:spcPts val="0"/>
              </a:spcAft>
              <a:buClr>
                <a:schemeClr val="lt1"/>
              </a:buClr>
              <a:buSzPts val="1800"/>
              <a:buFont typeface="Libre Baskerville"/>
              <a:buNone/>
              <a:defRPr sz="1800">
                <a:solidFill>
                  <a:schemeClr val="lt1"/>
                </a:solidFill>
                <a:latin typeface="Libre Baskerville"/>
                <a:ea typeface="Libre Baskerville"/>
                <a:cs typeface="Libre Baskerville"/>
                <a:sym typeface="Libre Baskerville"/>
              </a:defRPr>
            </a:lvl6pPr>
            <a:lvl7pPr lvl="6" rtl="0">
              <a:spcBef>
                <a:spcPts val="0"/>
              </a:spcBef>
              <a:spcAft>
                <a:spcPts val="0"/>
              </a:spcAft>
              <a:buClr>
                <a:schemeClr val="lt1"/>
              </a:buClr>
              <a:buSzPts val="1800"/>
              <a:buFont typeface="Libre Baskerville"/>
              <a:buNone/>
              <a:defRPr sz="1800">
                <a:solidFill>
                  <a:schemeClr val="lt1"/>
                </a:solidFill>
                <a:latin typeface="Libre Baskerville"/>
                <a:ea typeface="Libre Baskerville"/>
                <a:cs typeface="Libre Baskerville"/>
                <a:sym typeface="Libre Baskerville"/>
              </a:defRPr>
            </a:lvl7pPr>
            <a:lvl8pPr lvl="7" rtl="0">
              <a:spcBef>
                <a:spcPts val="0"/>
              </a:spcBef>
              <a:spcAft>
                <a:spcPts val="0"/>
              </a:spcAft>
              <a:buClr>
                <a:schemeClr val="lt1"/>
              </a:buClr>
              <a:buSzPts val="1800"/>
              <a:buFont typeface="Libre Baskerville"/>
              <a:buNone/>
              <a:defRPr sz="1800">
                <a:solidFill>
                  <a:schemeClr val="lt1"/>
                </a:solidFill>
                <a:latin typeface="Libre Baskerville"/>
                <a:ea typeface="Libre Baskerville"/>
                <a:cs typeface="Libre Baskerville"/>
                <a:sym typeface="Libre Baskerville"/>
              </a:defRPr>
            </a:lvl8pPr>
            <a:lvl9pPr lvl="8" rtl="0">
              <a:spcBef>
                <a:spcPts val="0"/>
              </a:spcBef>
              <a:spcAft>
                <a:spcPts val="0"/>
              </a:spcAft>
              <a:buClr>
                <a:schemeClr val="lt1"/>
              </a:buClr>
              <a:buSzPts val="1800"/>
              <a:buFont typeface="Libre Baskerville"/>
              <a:buNone/>
              <a:defRPr sz="1800">
                <a:solidFill>
                  <a:schemeClr val="lt1"/>
                </a:solidFill>
                <a:latin typeface="Libre Baskerville"/>
                <a:ea typeface="Libre Baskerville"/>
                <a:cs typeface="Libre Baskerville"/>
                <a:sym typeface="Libre Baskerville"/>
              </a:defRPr>
            </a:lvl9pPr>
          </a:lstStyle>
          <a:p/>
        </p:txBody>
      </p:sp>
      <p:sp>
        <p:nvSpPr>
          <p:cNvPr id="146" name="Google Shape;146;p13"/>
          <p:cNvSpPr txBox="1"/>
          <p:nvPr>
            <p:ph idx="5" type="subTitle"/>
          </p:nvPr>
        </p:nvSpPr>
        <p:spPr>
          <a:xfrm>
            <a:off x="2007401" y="3459225"/>
            <a:ext cx="2401800" cy="626400"/>
          </a:xfrm>
          <a:prstGeom prst="rect">
            <a:avLst/>
          </a:prstGeom>
        </p:spPr>
        <p:txBody>
          <a:bodyPr anchorCtr="0" anchor="t" bIns="91425" lIns="126000" spcFirstLastPara="1" rIns="91425" wrap="square" tIns="91425">
            <a:noAutofit/>
          </a:bodyPr>
          <a:lstStyle>
            <a:lvl1pPr lvl="0" rtl="0">
              <a:lnSpc>
                <a:spcPct val="100000"/>
              </a:lnSpc>
              <a:spcBef>
                <a:spcPts val="0"/>
              </a:spcBef>
              <a:spcAft>
                <a:spcPts val="0"/>
              </a:spcAft>
              <a:buClr>
                <a:schemeClr val="lt1"/>
              </a:buClr>
              <a:buSzPts val="1400"/>
              <a:buNone/>
              <a:defRPr sz="1400">
                <a:solidFill>
                  <a:schemeClr val="dk1"/>
                </a:solidFill>
              </a:defRPr>
            </a:lvl1pPr>
            <a:lvl2pPr lvl="1" rtl="0">
              <a:lnSpc>
                <a:spcPct val="100000"/>
              </a:lnSpc>
              <a:spcBef>
                <a:spcPts val="0"/>
              </a:spcBef>
              <a:spcAft>
                <a:spcPts val="0"/>
              </a:spcAft>
              <a:buClr>
                <a:schemeClr val="lt1"/>
              </a:buClr>
              <a:buSzPts val="1400"/>
              <a:buNone/>
              <a:defRPr>
                <a:solidFill>
                  <a:schemeClr val="lt1"/>
                </a:solidFill>
              </a:defRPr>
            </a:lvl2pPr>
            <a:lvl3pPr lvl="2" rtl="0">
              <a:lnSpc>
                <a:spcPct val="100000"/>
              </a:lnSpc>
              <a:spcBef>
                <a:spcPts val="0"/>
              </a:spcBef>
              <a:spcAft>
                <a:spcPts val="0"/>
              </a:spcAft>
              <a:buClr>
                <a:schemeClr val="lt1"/>
              </a:buClr>
              <a:buSzPts val="1400"/>
              <a:buNone/>
              <a:defRPr>
                <a:solidFill>
                  <a:schemeClr val="lt1"/>
                </a:solidFill>
              </a:defRPr>
            </a:lvl3pPr>
            <a:lvl4pPr lvl="3" rtl="0">
              <a:lnSpc>
                <a:spcPct val="100000"/>
              </a:lnSpc>
              <a:spcBef>
                <a:spcPts val="0"/>
              </a:spcBef>
              <a:spcAft>
                <a:spcPts val="0"/>
              </a:spcAft>
              <a:buClr>
                <a:schemeClr val="lt1"/>
              </a:buClr>
              <a:buSzPts val="1400"/>
              <a:buNone/>
              <a:defRPr>
                <a:solidFill>
                  <a:schemeClr val="lt1"/>
                </a:solidFill>
              </a:defRPr>
            </a:lvl4pPr>
            <a:lvl5pPr lvl="4" rtl="0">
              <a:lnSpc>
                <a:spcPct val="100000"/>
              </a:lnSpc>
              <a:spcBef>
                <a:spcPts val="0"/>
              </a:spcBef>
              <a:spcAft>
                <a:spcPts val="0"/>
              </a:spcAft>
              <a:buClr>
                <a:schemeClr val="lt1"/>
              </a:buClr>
              <a:buSzPts val="1400"/>
              <a:buNone/>
              <a:defRPr>
                <a:solidFill>
                  <a:schemeClr val="lt1"/>
                </a:solidFill>
              </a:defRPr>
            </a:lvl5pPr>
            <a:lvl6pPr lvl="5" rtl="0">
              <a:lnSpc>
                <a:spcPct val="100000"/>
              </a:lnSpc>
              <a:spcBef>
                <a:spcPts val="0"/>
              </a:spcBef>
              <a:spcAft>
                <a:spcPts val="0"/>
              </a:spcAft>
              <a:buClr>
                <a:schemeClr val="lt1"/>
              </a:buClr>
              <a:buSzPts val="1400"/>
              <a:buNone/>
              <a:defRPr>
                <a:solidFill>
                  <a:schemeClr val="lt1"/>
                </a:solidFill>
              </a:defRPr>
            </a:lvl6pPr>
            <a:lvl7pPr lvl="6" rtl="0">
              <a:lnSpc>
                <a:spcPct val="100000"/>
              </a:lnSpc>
              <a:spcBef>
                <a:spcPts val="0"/>
              </a:spcBef>
              <a:spcAft>
                <a:spcPts val="0"/>
              </a:spcAft>
              <a:buClr>
                <a:schemeClr val="lt1"/>
              </a:buClr>
              <a:buSzPts val="1400"/>
              <a:buNone/>
              <a:defRPr>
                <a:solidFill>
                  <a:schemeClr val="lt1"/>
                </a:solidFill>
              </a:defRPr>
            </a:lvl7pPr>
            <a:lvl8pPr lvl="7" rtl="0">
              <a:lnSpc>
                <a:spcPct val="100000"/>
              </a:lnSpc>
              <a:spcBef>
                <a:spcPts val="0"/>
              </a:spcBef>
              <a:spcAft>
                <a:spcPts val="0"/>
              </a:spcAft>
              <a:buClr>
                <a:schemeClr val="lt1"/>
              </a:buClr>
              <a:buSzPts val="1400"/>
              <a:buNone/>
              <a:defRPr>
                <a:solidFill>
                  <a:schemeClr val="lt1"/>
                </a:solidFill>
              </a:defRPr>
            </a:lvl8pPr>
            <a:lvl9pPr lvl="8" rtl="0">
              <a:lnSpc>
                <a:spcPct val="100000"/>
              </a:lnSpc>
              <a:spcBef>
                <a:spcPts val="0"/>
              </a:spcBef>
              <a:spcAft>
                <a:spcPts val="0"/>
              </a:spcAft>
              <a:buClr>
                <a:schemeClr val="lt1"/>
              </a:buClr>
              <a:buSzPts val="1400"/>
              <a:buNone/>
              <a:defRPr>
                <a:solidFill>
                  <a:schemeClr val="lt1"/>
                </a:solidFill>
              </a:defRPr>
            </a:lvl9pPr>
          </a:lstStyle>
          <a:p/>
        </p:txBody>
      </p:sp>
      <p:sp>
        <p:nvSpPr>
          <p:cNvPr id="147" name="Google Shape;147;p13"/>
          <p:cNvSpPr txBox="1"/>
          <p:nvPr>
            <p:ph hasCustomPrompt="1" idx="6" type="title"/>
          </p:nvPr>
        </p:nvSpPr>
        <p:spPr>
          <a:xfrm>
            <a:off x="930575" y="3254388"/>
            <a:ext cx="1031100" cy="6264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4700"/>
              <a:buNone/>
              <a:defRPr sz="4700">
                <a:solidFill>
                  <a:schemeClr val="lt1"/>
                </a:solidFill>
              </a:defRPr>
            </a:lvl1pPr>
            <a:lvl2pPr lvl="1" rtl="0" algn="r">
              <a:spcBef>
                <a:spcPts val="0"/>
              </a:spcBef>
              <a:spcAft>
                <a:spcPts val="0"/>
              </a:spcAft>
              <a:buClr>
                <a:schemeClr val="lt1"/>
              </a:buClr>
              <a:buSzPts val="4700"/>
              <a:buFont typeface="Libre Baskerville"/>
              <a:buNone/>
              <a:defRPr sz="4700">
                <a:solidFill>
                  <a:schemeClr val="lt1"/>
                </a:solidFill>
                <a:latin typeface="Libre Baskerville"/>
                <a:ea typeface="Libre Baskerville"/>
                <a:cs typeface="Libre Baskerville"/>
                <a:sym typeface="Libre Baskerville"/>
              </a:defRPr>
            </a:lvl2pPr>
            <a:lvl3pPr lvl="2" rtl="0" algn="r">
              <a:spcBef>
                <a:spcPts val="0"/>
              </a:spcBef>
              <a:spcAft>
                <a:spcPts val="0"/>
              </a:spcAft>
              <a:buClr>
                <a:schemeClr val="lt1"/>
              </a:buClr>
              <a:buSzPts val="4700"/>
              <a:buFont typeface="Libre Baskerville"/>
              <a:buNone/>
              <a:defRPr sz="4700">
                <a:solidFill>
                  <a:schemeClr val="lt1"/>
                </a:solidFill>
                <a:latin typeface="Libre Baskerville"/>
                <a:ea typeface="Libre Baskerville"/>
                <a:cs typeface="Libre Baskerville"/>
                <a:sym typeface="Libre Baskerville"/>
              </a:defRPr>
            </a:lvl3pPr>
            <a:lvl4pPr lvl="3" rtl="0" algn="r">
              <a:spcBef>
                <a:spcPts val="0"/>
              </a:spcBef>
              <a:spcAft>
                <a:spcPts val="0"/>
              </a:spcAft>
              <a:buClr>
                <a:schemeClr val="lt1"/>
              </a:buClr>
              <a:buSzPts val="4700"/>
              <a:buFont typeface="Libre Baskerville"/>
              <a:buNone/>
              <a:defRPr sz="4700">
                <a:solidFill>
                  <a:schemeClr val="lt1"/>
                </a:solidFill>
                <a:latin typeface="Libre Baskerville"/>
                <a:ea typeface="Libre Baskerville"/>
                <a:cs typeface="Libre Baskerville"/>
                <a:sym typeface="Libre Baskerville"/>
              </a:defRPr>
            </a:lvl4pPr>
            <a:lvl5pPr lvl="4" rtl="0" algn="r">
              <a:spcBef>
                <a:spcPts val="0"/>
              </a:spcBef>
              <a:spcAft>
                <a:spcPts val="0"/>
              </a:spcAft>
              <a:buClr>
                <a:schemeClr val="lt1"/>
              </a:buClr>
              <a:buSzPts val="4700"/>
              <a:buFont typeface="Libre Baskerville"/>
              <a:buNone/>
              <a:defRPr sz="4700">
                <a:solidFill>
                  <a:schemeClr val="lt1"/>
                </a:solidFill>
                <a:latin typeface="Libre Baskerville"/>
                <a:ea typeface="Libre Baskerville"/>
                <a:cs typeface="Libre Baskerville"/>
                <a:sym typeface="Libre Baskerville"/>
              </a:defRPr>
            </a:lvl5pPr>
            <a:lvl6pPr lvl="5" rtl="0" algn="r">
              <a:spcBef>
                <a:spcPts val="0"/>
              </a:spcBef>
              <a:spcAft>
                <a:spcPts val="0"/>
              </a:spcAft>
              <a:buClr>
                <a:schemeClr val="lt1"/>
              </a:buClr>
              <a:buSzPts val="4700"/>
              <a:buFont typeface="Libre Baskerville"/>
              <a:buNone/>
              <a:defRPr sz="4700">
                <a:solidFill>
                  <a:schemeClr val="lt1"/>
                </a:solidFill>
                <a:latin typeface="Libre Baskerville"/>
                <a:ea typeface="Libre Baskerville"/>
                <a:cs typeface="Libre Baskerville"/>
                <a:sym typeface="Libre Baskerville"/>
              </a:defRPr>
            </a:lvl6pPr>
            <a:lvl7pPr lvl="6" rtl="0" algn="r">
              <a:spcBef>
                <a:spcPts val="0"/>
              </a:spcBef>
              <a:spcAft>
                <a:spcPts val="0"/>
              </a:spcAft>
              <a:buClr>
                <a:schemeClr val="lt1"/>
              </a:buClr>
              <a:buSzPts val="4700"/>
              <a:buFont typeface="Libre Baskerville"/>
              <a:buNone/>
              <a:defRPr sz="4700">
                <a:solidFill>
                  <a:schemeClr val="lt1"/>
                </a:solidFill>
                <a:latin typeface="Libre Baskerville"/>
                <a:ea typeface="Libre Baskerville"/>
                <a:cs typeface="Libre Baskerville"/>
                <a:sym typeface="Libre Baskerville"/>
              </a:defRPr>
            </a:lvl7pPr>
            <a:lvl8pPr lvl="7" rtl="0" algn="r">
              <a:spcBef>
                <a:spcPts val="0"/>
              </a:spcBef>
              <a:spcAft>
                <a:spcPts val="0"/>
              </a:spcAft>
              <a:buClr>
                <a:schemeClr val="lt1"/>
              </a:buClr>
              <a:buSzPts val="4700"/>
              <a:buFont typeface="Libre Baskerville"/>
              <a:buNone/>
              <a:defRPr sz="4700">
                <a:solidFill>
                  <a:schemeClr val="lt1"/>
                </a:solidFill>
                <a:latin typeface="Libre Baskerville"/>
                <a:ea typeface="Libre Baskerville"/>
                <a:cs typeface="Libre Baskerville"/>
                <a:sym typeface="Libre Baskerville"/>
              </a:defRPr>
            </a:lvl8pPr>
            <a:lvl9pPr lvl="8" rtl="0" algn="r">
              <a:spcBef>
                <a:spcPts val="0"/>
              </a:spcBef>
              <a:spcAft>
                <a:spcPts val="0"/>
              </a:spcAft>
              <a:buClr>
                <a:schemeClr val="lt1"/>
              </a:buClr>
              <a:buSzPts val="4700"/>
              <a:buFont typeface="Libre Baskerville"/>
              <a:buNone/>
              <a:defRPr sz="4700">
                <a:solidFill>
                  <a:schemeClr val="lt1"/>
                </a:solidFill>
                <a:latin typeface="Libre Baskerville"/>
                <a:ea typeface="Libre Baskerville"/>
                <a:cs typeface="Libre Baskerville"/>
                <a:sym typeface="Libre Baskerville"/>
              </a:defRPr>
            </a:lvl9pPr>
          </a:lstStyle>
          <a:p>
            <a:r>
              <a:t>xx%</a:t>
            </a:r>
          </a:p>
        </p:txBody>
      </p:sp>
      <p:sp>
        <p:nvSpPr>
          <p:cNvPr id="148" name="Google Shape;148;p13"/>
          <p:cNvSpPr txBox="1"/>
          <p:nvPr>
            <p:ph idx="7" type="ctrTitle"/>
          </p:nvPr>
        </p:nvSpPr>
        <p:spPr>
          <a:xfrm>
            <a:off x="5811600" y="3095613"/>
            <a:ext cx="2160000" cy="428400"/>
          </a:xfrm>
          <a:prstGeom prst="rect">
            <a:avLst/>
          </a:prstGeom>
        </p:spPr>
        <p:txBody>
          <a:bodyPr anchorCtr="0" anchor="b" bIns="91425" lIns="91425" spcFirstLastPara="1" rIns="91425" wrap="square" tIns="91425">
            <a:noAutofit/>
          </a:bodyPr>
          <a:lstStyle>
            <a:lvl1pPr lvl="0" rtl="0" algn="l">
              <a:spcBef>
                <a:spcPts val="0"/>
              </a:spcBef>
              <a:spcAft>
                <a:spcPts val="0"/>
              </a:spcAft>
              <a:buClr>
                <a:schemeClr val="lt1"/>
              </a:buClr>
              <a:buSzPts val="1800"/>
              <a:buNone/>
              <a:defRPr sz="1800"/>
            </a:lvl1pPr>
            <a:lvl2pPr lvl="1" rtl="0">
              <a:spcBef>
                <a:spcPts val="0"/>
              </a:spcBef>
              <a:spcAft>
                <a:spcPts val="0"/>
              </a:spcAft>
              <a:buClr>
                <a:schemeClr val="lt1"/>
              </a:buClr>
              <a:buSzPts val="1800"/>
              <a:buFont typeface="Libre Baskerville"/>
              <a:buNone/>
              <a:defRPr sz="1800">
                <a:solidFill>
                  <a:schemeClr val="lt1"/>
                </a:solidFill>
                <a:latin typeface="Libre Baskerville"/>
                <a:ea typeface="Libre Baskerville"/>
                <a:cs typeface="Libre Baskerville"/>
                <a:sym typeface="Libre Baskerville"/>
              </a:defRPr>
            </a:lvl2pPr>
            <a:lvl3pPr lvl="2" rtl="0">
              <a:spcBef>
                <a:spcPts val="0"/>
              </a:spcBef>
              <a:spcAft>
                <a:spcPts val="0"/>
              </a:spcAft>
              <a:buClr>
                <a:schemeClr val="lt1"/>
              </a:buClr>
              <a:buSzPts val="1800"/>
              <a:buFont typeface="Libre Baskerville"/>
              <a:buNone/>
              <a:defRPr sz="1800">
                <a:solidFill>
                  <a:schemeClr val="lt1"/>
                </a:solidFill>
                <a:latin typeface="Libre Baskerville"/>
                <a:ea typeface="Libre Baskerville"/>
                <a:cs typeface="Libre Baskerville"/>
                <a:sym typeface="Libre Baskerville"/>
              </a:defRPr>
            </a:lvl3pPr>
            <a:lvl4pPr lvl="3" rtl="0">
              <a:spcBef>
                <a:spcPts val="0"/>
              </a:spcBef>
              <a:spcAft>
                <a:spcPts val="0"/>
              </a:spcAft>
              <a:buClr>
                <a:schemeClr val="lt1"/>
              </a:buClr>
              <a:buSzPts val="1800"/>
              <a:buFont typeface="Libre Baskerville"/>
              <a:buNone/>
              <a:defRPr sz="1800">
                <a:solidFill>
                  <a:schemeClr val="lt1"/>
                </a:solidFill>
                <a:latin typeface="Libre Baskerville"/>
                <a:ea typeface="Libre Baskerville"/>
                <a:cs typeface="Libre Baskerville"/>
                <a:sym typeface="Libre Baskerville"/>
              </a:defRPr>
            </a:lvl4pPr>
            <a:lvl5pPr lvl="4" rtl="0">
              <a:spcBef>
                <a:spcPts val="0"/>
              </a:spcBef>
              <a:spcAft>
                <a:spcPts val="0"/>
              </a:spcAft>
              <a:buClr>
                <a:schemeClr val="lt1"/>
              </a:buClr>
              <a:buSzPts val="1800"/>
              <a:buFont typeface="Libre Baskerville"/>
              <a:buNone/>
              <a:defRPr sz="1800">
                <a:solidFill>
                  <a:schemeClr val="lt1"/>
                </a:solidFill>
                <a:latin typeface="Libre Baskerville"/>
                <a:ea typeface="Libre Baskerville"/>
                <a:cs typeface="Libre Baskerville"/>
                <a:sym typeface="Libre Baskerville"/>
              </a:defRPr>
            </a:lvl5pPr>
            <a:lvl6pPr lvl="5" rtl="0">
              <a:spcBef>
                <a:spcPts val="0"/>
              </a:spcBef>
              <a:spcAft>
                <a:spcPts val="0"/>
              </a:spcAft>
              <a:buClr>
                <a:schemeClr val="lt1"/>
              </a:buClr>
              <a:buSzPts val="1800"/>
              <a:buFont typeface="Libre Baskerville"/>
              <a:buNone/>
              <a:defRPr sz="1800">
                <a:solidFill>
                  <a:schemeClr val="lt1"/>
                </a:solidFill>
                <a:latin typeface="Libre Baskerville"/>
                <a:ea typeface="Libre Baskerville"/>
                <a:cs typeface="Libre Baskerville"/>
                <a:sym typeface="Libre Baskerville"/>
              </a:defRPr>
            </a:lvl6pPr>
            <a:lvl7pPr lvl="6" rtl="0">
              <a:spcBef>
                <a:spcPts val="0"/>
              </a:spcBef>
              <a:spcAft>
                <a:spcPts val="0"/>
              </a:spcAft>
              <a:buClr>
                <a:schemeClr val="lt1"/>
              </a:buClr>
              <a:buSzPts val="1800"/>
              <a:buFont typeface="Libre Baskerville"/>
              <a:buNone/>
              <a:defRPr sz="1800">
                <a:solidFill>
                  <a:schemeClr val="lt1"/>
                </a:solidFill>
                <a:latin typeface="Libre Baskerville"/>
                <a:ea typeface="Libre Baskerville"/>
                <a:cs typeface="Libre Baskerville"/>
                <a:sym typeface="Libre Baskerville"/>
              </a:defRPr>
            </a:lvl7pPr>
            <a:lvl8pPr lvl="7" rtl="0">
              <a:spcBef>
                <a:spcPts val="0"/>
              </a:spcBef>
              <a:spcAft>
                <a:spcPts val="0"/>
              </a:spcAft>
              <a:buClr>
                <a:schemeClr val="lt1"/>
              </a:buClr>
              <a:buSzPts val="1800"/>
              <a:buFont typeface="Libre Baskerville"/>
              <a:buNone/>
              <a:defRPr sz="1800">
                <a:solidFill>
                  <a:schemeClr val="lt1"/>
                </a:solidFill>
                <a:latin typeface="Libre Baskerville"/>
                <a:ea typeface="Libre Baskerville"/>
                <a:cs typeface="Libre Baskerville"/>
                <a:sym typeface="Libre Baskerville"/>
              </a:defRPr>
            </a:lvl8pPr>
            <a:lvl9pPr lvl="8" rtl="0">
              <a:spcBef>
                <a:spcPts val="0"/>
              </a:spcBef>
              <a:spcAft>
                <a:spcPts val="0"/>
              </a:spcAft>
              <a:buClr>
                <a:schemeClr val="lt1"/>
              </a:buClr>
              <a:buSzPts val="1800"/>
              <a:buFont typeface="Libre Baskerville"/>
              <a:buNone/>
              <a:defRPr sz="1800">
                <a:solidFill>
                  <a:schemeClr val="lt1"/>
                </a:solidFill>
                <a:latin typeface="Libre Baskerville"/>
                <a:ea typeface="Libre Baskerville"/>
                <a:cs typeface="Libre Baskerville"/>
                <a:sym typeface="Libre Baskerville"/>
              </a:defRPr>
            </a:lvl9pPr>
          </a:lstStyle>
          <a:p/>
        </p:txBody>
      </p:sp>
      <p:sp>
        <p:nvSpPr>
          <p:cNvPr id="149" name="Google Shape;149;p13"/>
          <p:cNvSpPr txBox="1"/>
          <p:nvPr>
            <p:ph idx="8" type="subTitle"/>
          </p:nvPr>
        </p:nvSpPr>
        <p:spPr>
          <a:xfrm>
            <a:off x="5811624" y="3459225"/>
            <a:ext cx="2401800" cy="626400"/>
          </a:xfrm>
          <a:prstGeom prst="rect">
            <a:avLst/>
          </a:prstGeom>
        </p:spPr>
        <p:txBody>
          <a:bodyPr anchorCtr="0" anchor="t" bIns="91425" lIns="126000" spcFirstLastPara="1" rIns="91425" wrap="square" tIns="91425">
            <a:noAutofit/>
          </a:bodyPr>
          <a:lstStyle>
            <a:lvl1pPr lvl="0" rtl="0">
              <a:lnSpc>
                <a:spcPct val="100000"/>
              </a:lnSpc>
              <a:spcBef>
                <a:spcPts val="0"/>
              </a:spcBef>
              <a:spcAft>
                <a:spcPts val="0"/>
              </a:spcAft>
              <a:buClr>
                <a:schemeClr val="lt1"/>
              </a:buClr>
              <a:buSzPts val="1400"/>
              <a:buNone/>
              <a:defRPr sz="1400">
                <a:solidFill>
                  <a:schemeClr val="dk1"/>
                </a:solidFill>
              </a:defRPr>
            </a:lvl1pPr>
            <a:lvl2pPr lvl="1" rtl="0">
              <a:lnSpc>
                <a:spcPct val="100000"/>
              </a:lnSpc>
              <a:spcBef>
                <a:spcPts val="0"/>
              </a:spcBef>
              <a:spcAft>
                <a:spcPts val="0"/>
              </a:spcAft>
              <a:buClr>
                <a:schemeClr val="lt1"/>
              </a:buClr>
              <a:buSzPts val="1400"/>
              <a:buNone/>
              <a:defRPr>
                <a:solidFill>
                  <a:schemeClr val="lt1"/>
                </a:solidFill>
              </a:defRPr>
            </a:lvl2pPr>
            <a:lvl3pPr lvl="2" rtl="0">
              <a:lnSpc>
                <a:spcPct val="100000"/>
              </a:lnSpc>
              <a:spcBef>
                <a:spcPts val="0"/>
              </a:spcBef>
              <a:spcAft>
                <a:spcPts val="0"/>
              </a:spcAft>
              <a:buClr>
                <a:schemeClr val="lt1"/>
              </a:buClr>
              <a:buSzPts val="1400"/>
              <a:buNone/>
              <a:defRPr>
                <a:solidFill>
                  <a:schemeClr val="lt1"/>
                </a:solidFill>
              </a:defRPr>
            </a:lvl3pPr>
            <a:lvl4pPr lvl="3" rtl="0">
              <a:lnSpc>
                <a:spcPct val="100000"/>
              </a:lnSpc>
              <a:spcBef>
                <a:spcPts val="0"/>
              </a:spcBef>
              <a:spcAft>
                <a:spcPts val="0"/>
              </a:spcAft>
              <a:buClr>
                <a:schemeClr val="lt1"/>
              </a:buClr>
              <a:buSzPts val="1400"/>
              <a:buNone/>
              <a:defRPr>
                <a:solidFill>
                  <a:schemeClr val="lt1"/>
                </a:solidFill>
              </a:defRPr>
            </a:lvl4pPr>
            <a:lvl5pPr lvl="4" rtl="0">
              <a:lnSpc>
                <a:spcPct val="100000"/>
              </a:lnSpc>
              <a:spcBef>
                <a:spcPts val="0"/>
              </a:spcBef>
              <a:spcAft>
                <a:spcPts val="0"/>
              </a:spcAft>
              <a:buClr>
                <a:schemeClr val="lt1"/>
              </a:buClr>
              <a:buSzPts val="1400"/>
              <a:buNone/>
              <a:defRPr>
                <a:solidFill>
                  <a:schemeClr val="lt1"/>
                </a:solidFill>
              </a:defRPr>
            </a:lvl5pPr>
            <a:lvl6pPr lvl="5" rtl="0">
              <a:lnSpc>
                <a:spcPct val="100000"/>
              </a:lnSpc>
              <a:spcBef>
                <a:spcPts val="0"/>
              </a:spcBef>
              <a:spcAft>
                <a:spcPts val="0"/>
              </a:spcAft>
              <a:buClr>
                <a:schemeClr val="lt1"/>
              </a:buClr>
              <a:buSzPts val="1400"/>
              <a:buNone/>
              <a:defRPr>
                <a:solidFill>
                  <a:schemeClr val="lt1"/>
                </a:solidFill>
              </a:defRPr>
            </a:lvl6pPr>
            <a:lvl7pPr lvl="6" rtl="0">
              <a:lnSpc>
                <a:spcPct val="100000"/>
              </a:lnSpc>
              <a:spcBef>
                <a:spcPts val="0"/>
              </a:spcBef>
              <a:spcAft>
                <a:spcPts val="0"/>
              </a:spcAft>
              <a:buClr>
                <a:schemeClr val="lt1"/>
              </a:buClr>
              <a:buSzPts val="1400"/>
              <a:buNone/>
              <a:defRPr>
                <a:solidFill>
                  <a:schemeClr val="lt1"/>
                </a:solidFill>
              </a:defRPr>
            </a:lvl7pPr>
            <a:lvl8pPr lvl="7" rtl="0">
              <a:lnSpc>
                <a:spcPct val="100000"/>
              </a:lnSpc>
              <a:spcBef>
                <a:spcPts val="0"/>
              </a:spcBef>
              <a:spcAft>
                <a:spcPts val="0"/>
              </a:spcAft>
              <a:buClr>
                <a:schemeClr val="lt1"/>
              </a:buClr>
              <a:buSzPts val="1400"/>
              <a:buNone/>
              <a:defRPr>
                <a:solidFill>
                  <a:schemeClr val="lt1"/>
                </a:solidFill>
              </a:defRPr>
            </a:lvl8pPr>
            <a:lvl9pPr lvl="8" rtl="0">
              <a:lnSpc>
                <a:spcPct val="100000"/>
              </a:lnSpc>
              <a:spcBef>
                <a:spcPts val="0"/>
              </a:spcBef>
              <a:spcAft>
                <a:spcPts val="0"/>
              </a:spcAft>
              <a:buClr>
                <a:schemeClr val="lt1"/>
              </a:buClr>
              <a:buSzPts val="1400"/>
              <a:buNone/>
              <a:defRPr>
                <a:solidFill>
                  <a:schemeClr val="lt1"/>
                </a:solidFill>
              </a:defRPr>
            </a:lvl9pPr>
          </a:lstStyle>
          <a:p/>
        </p:txBody>
      </p:sp>
      <p:sp>
        <p:nvSpPr>
          <p:cNvPr id="150" name="Google Shape;150;p13"/>
          <p:cNvSpPr txBox="1"/>
          <p:nvPr>
            <p:ph hasCustomPrompt="1" idx="9" type="title"/>
          </p:nvPr>
        </p:nvSpPr>
        <p:spPr>
          <a:xfrm>
            <a:off x="4737301" y="3254388"/>
            <a:ext cx="1031100" cy="6264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4700"/>
              <a:buNone/>
              <a:defRPr sz="4700">
                <a:solidFill>
                  <a:schemeClr val="lt1"/>
                </a:solidFill>
              </a:defRPr>
            </a:lvl1pPr>
            <a:lvl2pPr lvl="1" rtl="0" algn="r">
              <a:spcBef>
                <a:spcPts val="0"/>
              </a:spcBef>
              <a:spcAft>
                <a:spcPts val="0"/>
              </a:spcAft>
              <a:buClr>
                <a:schemeClr val="lt1"/>
              </a:buClr>
              <a:buSzPts val="4700"/>
              <a:buFont typeface="Libre Baskerville"/>
              <a:buNone/>
              <a:defRPr sz="4700">
                <a:solidFill>
                  <a:schemeClr val="lt1"/>
                </a:solidFill>
                <a:latin typeface="Libre Baskerville"/>
                <a:ea typeface="Libre Baskerville"/>
                <a:cs typeface="Libre Baskerville"/>
                <a:sym typeface="Libre Baskerville"/>
              </a:defRPr>
            </a:lvl2pPr>
            <a:lvl3pPr lvl="2" rtl="0" algn="r">
              <a:spcBef>
                <a:spcPts val="0"/>
              </a:spcBef>
              <a:spcAft>
                <a:spcPts val="0"/>
              </a:spcAft>
              <a:buClr>
                <a:schemeClr val="lt1"/>
              </a:buClr>
              <a:buSzPts val="4700"/>
              <a:buFont typeface="Libre Baskerville"/>
              <a:buNone/>
              <a:defRPr sz="4700">
                <a:solidFill>
                  <a:schemeClr val="lt1"/>
                </a:solidFill>
                <a:latin typeface="Libre Baskerville"/>
                <a:ea typeface="Libre Baskerville"/>
                <a:cs typeface="Libre Baskerville"/>
                <a:sym typeface="Libre Baskerville"/>
              </a:defRPr>
            </a:lvl3pPr>
            <a:lvl4pPr lvl="3" rtl="0" algn="r">
              <a:spcBef>
                <a:spcPts val="0"/>
              </a:spcBef>
              <a:spcAft>
                <a:spcPts val="0"/>
              </a:spcAft>
              <a:buClr>
                <a:schemeClr val="lt1"/>
              </a:buClr>
              <a:buSzPts val="4700"/>
              <a:buFont typeface="Libre Baskerville"/>
              <a:buNone/>
              <a:defRPr sz="4700">
                <a:solidFill>
                  <a:schemeClr val="lt1"/>
                </a:solidFill>
                <a:latin typeface="Libre Baskerville"/>
                <a:ea typeface="Libre Baskerville"/>
                <a:cs typeface="Libre Baskerville"/>
                <a:sym typeface="Libre Baskerville"/>
              </a:defRPr>
            </a:lvl4pPr>
            <a:lvl5pPr lvl="4" rtl="0" algn="r">
              <a:spcBef>
                <a:spcPts val="0"/>
              </a:spcBef>
              <a:spcAft>
                <a:spcPts val="0"/>
              </a:spcAft>
              <a:buClr>
                <a:schemeClr val="lt1"/>
              </a:buClr>
              <a:buSzPts val="4700"/>
              <a:buFont typeface="Libre Baskerville"/>
              <a:buNone/>
              <a:defRPr sz="4700">
                <a:solidFill>
                  <a:schemeClr val="lt1"/>
                </a:solidFill>
                <a:latin typeface="Libre Baskerville"/>
                <a:ea typeface="Libre Baskerville"/>
                <a:cs typeface="Libre Baskerville"/>
                <a:sym typeface="Libre Baskerville"/>
              </a:defRPr>
            </a:lvl5pPr>
            <a:lvl6pPr lvl="5" rtl="0" algn="r">
              <a:spcBef>
                <a:spcPts val="0"/>
              </a:spcBef>
              <a:spcAft>
                <a:spcPts val="0"/>
              </a:spcAft>
              <a:buClr>
                <a:schemeClr val="lt1"/>
              </a:buClr>
              <a:buSzPts val="4700"/>
              <a:buFont typeface="Libre Baskerville"/>
              <a:buNone/>
              <a:defRPr sz="4700">
                <a:solidFill>
                  <a:schemeClr val="lt1"/>
                </a:solidFill>
                <a:latin typeface="Libre Baskerville"/>
                <a:ea typeface="Libre Baskerville"/>
                <a:cs typeface="Libre Baskerville"/>
                <a:sym typeface="Libre Baskerville"/>
              </a:defRPr>
            </a:lvl6pPr>
            <a:lvl7pPr lvl="6" rtl="0" algn="r">
              <a:spcBef>
                <a:spcPts val="0"/>
              </a:spcBef>
              <a:spcAft>
                <a:spcPts val="0"/>
              </a:spcAft>
              <a:buClr>
                <a:schemeClr val="lt1"/>
              </a:buClr>
              <a:buSzPts val="4700"/>
              <a:buFont typeface="Libre Baskerville"/>
              <a:buNone/>
              <a:defRPr sz="4700">
                <a:solidFill>
                  <a:schemeClr val="lt1"/>
                </a:solidFill>
                <a:latin typeface="Libre Baskerville"/>
                <a:ea typeface="Libre Baskerville"/>
                <a:cs typeface="Libre Baskerville"/>
                <a:sym typeface="Libre Baskerville"/>
              </a:defRPr>
            </a:lvl7pPr>
            <a:lvl8pPr lvl="7" rtl="0" algn="r">
              <a:spcBef>
                <a:spcPts val="0"/>
              </a:spcBef>
              <a:spcAft>
                <a:spcPts val="0"/>
              </a:spcAft>
              <a:buClr>
                <a:schemeClr val="lt1"/>
              </a:buClr>
              <a:buSzPts val="4700"/>
              <a:buFont typeface="Libre Baskerville"/>
              <a:buNone/>
              <a:defRPr sz="4700">
                <a:solidFill>
                  <a:schemeClr val="lt1"/>
                </a:solidFill>
                <a:latin typeface="Libre Baskerville"/>
                <a:ea typeface="Libre Baskerville"/>
                <a:cs typeface="Libre Baskerville"/>
                <a:sym typeface="Libre Baskerville"/>
              </a:defRPr>
            </a:lvl8pPr>
            <a:lvl9pPr lvl="8" rtl="0" algn="r">
              <a:spcBef>
                <a:spcPts val="0"/>
              </a:spcBef>
              <a:spcAft>
                <a:spcPts val="0"/>
              </a:spcAft>
              <a:buClr>
                <a:schemeClr val="lt1"/>
              </a:buClr>
              <a:buSzPts val="4700"/>
              <a:buFont typeface="Libre Baskerville"/>
              <a:buNone/>
              <a:defRPr sz="4700">
                <a:solidFill>
                  <a:schemeClr val="lt1"/>
                </a:solidFill>
                <a:latin typeface="Libre Baskerville"/>
                <a:ea typeface="Libre Baskerville"/>
                <a:cs typeface="Libre Baskerville"/>
                <a:sym typeface="Libre Baskerville"/>
              </a:defRPr>
            </a:lvl9pPr>
          </a:lstStyle>
          <a:p>
            <a:r>
              <a:t>xx%</a:t>
            </a:r>
          </a:p>
        </p:txBody>
      </p:sp>
      <p:sp>
        <p:nvSpPr>
          <p:cNvPr id="151" name="Google Shape;151;p13"/>
          <p:cNvSpPr txBox="1"/>
          <p:nvPr>
            <p:ph idx="13" type="ctrTitle"/>
          </p:nvPr>
        </p:nvSpPr>
        <p:spPr>
          <a:xfrm>
            <a:off x="2007372" y="1540563"/>
            <a:ext cx="2160000" cy="428400"/>
          </a:xfrm>
          <a:prstGeom prst="rect">
            <a:avLst/>
          </a:prstGeom>
        </p:spPr>
        <p:txBody>
          <a:bodyPr anchorCtr="0" anchor="b" bIns="91425" lIns="91425" spcFirstLastPara="1" rIns="91425" wrap="square" tIns="91425">
            <a:noAutofit/>
          </a:bodyPr>
          <a:lstStyle>
            <a:lvl1pPr lvl="0" rtl="0" algn="l">
              <a:spcBef>
                <a:spcPts val="0"/>
              </a:spcBef>
              <a:spcAft>
                <a:spcPts val="0"/>
              </a:spcAft>
              <a:buClr>
                <a:schemeClr val="lt1"/>
              </a:buClr>
              <a:buSzPts val="1800"/>
              <a:buNone/>
              <a:defRPr sz="1800"/>
            </a:lvl1pPr>
            <a:lvl2pPr lvl="1" rtl="0">
              <a:spcBef>
                <a:spcPts val="0"/>
              </a:spcBef>
              <a:spcAft>
                <a:spcPts val="0"/>
              </a:spcAft>
              <a:buClr>
                <a:schemeClr val="lt1"/>
              </a:buClr>
              <a:buSzPts val="1800"/>
              <a:buFont typeface="Libre Baskerville"/>
              <a:buNone/>
              <a:defRPr sz="1800">
                <a:solidFill>
                  <a:schemeClr val="lt1"/>
                </a:solidFill>
                <a:latin typeface="Libre Baskerville"/>
                <a:ea typeface="Libre Baskerville"/>
                <a:cs typeface="Libre Baskerville"/>
                <a:sym typeface="Libre Baskerville"/>
              </a:defRPr>
            </a:lvl2pPr>
            <a:lvl3pPr lvl="2" rtl="0">
              <a:spcBef>
                <a:spcPts val="0"/>
              </a:spcBef>
              <a:spcAft>
                <a:spcPts val="0"/>
              </a:spcAft>
              <a:buClr>
                <a:schemeClr val="lt1"/>
              </a:buClr>
              <a:buSzPts val="1800"/>
              <a:buFont typeface="Libre Baskerville"/>
              <a:buNone/>
              <a:defRPr sz="1800">
                <a:solidFill>
                  <a:schemeClr val="lt1"/>
                </a:solidFill>
                <a:latin typeface="Libre Baskerville"/>
                <a:ea typeface="Libre Baskerville"/>
                <a:cs typeface="Libre Baskerville"/>
                <a:sym typeface="Libre Baskerville"/>
              </a:defRPr>
            </a:lvl3pPr>
            <a:lvl4pPr lvl="3" rtl="0">
              <a:spcBef>
                <a:spcPts val="0"/>
              </a:spcBef>
              <a:spcAft>
                <a:spcPts val="0"/>
              </a:spcAft>
              <a:buClr>
                <a:schemeClr val="lt1"/>
              </a:buClr>
              <a:buSzPts val="1800"/>
              <a:buFont typeface="Libre Baskerville"/>
              <a:buNone/>
              <a:defRPr sz="1800">
                <a:solidFill>
                  <a:schemeClr val="lt1"/>
                </a:solidFill>
                <a:latin typeface="Libre Baskerville"/>
                <a:ea typeface="Libre Baskerville"/>
                <a:cs typeface="Libre Baskerville"/>
                <a:sym typeface="Libre Baskerville"/>
              </a:defRPr>
            </a:lvl4pPr>
            <a:lvl5pPr lvl="4" rtl="0">
              <a:spcBef>
                <a:spcPts val="0"/>
              </a:spcBef>
              <a:spcAft>
                <a:spcPts val="0"/>
              </a:spcAft>
              <a:buClr>
                <a:schemeClr val="lt1"/>
              </a:buClr>
              <a:buSzPts val="1800"/>
              <a:buFont typeface="Libre Baskerville"/>
              <a:buNone/>
              <a:defRPr sz="1800">
                <a:solidFill>
                  <a:schemeClr val="lt1"/>
                </a:solidFill>
                <a:latin typeface="Libre Baskerville"/>
                <a:ea typeface="Libre Baskerville"/>
                <a:cs typeface="Libre Baskerville"/>
                <a:sym typeface="Libre Baskerville"/>
              </a:defRPr>
            </a:lvl5pPr>
            <a:lvl6pPr lvl="5" rtl="0">
              <a:spcBef>
                <a:spcPts val="0"/>
              </a:spcBef>
              <a:spcAft>
                <a:spcPts val="0"/>
              </a:spcAft>
              <a:buClr>
                <a:schemeClr val="lt1"/>
              </a:buClr>
              <a:buSzPts val="1800"/>
              <a:buFont typeface="Libre Baskerville"/>
              <a:buNone/>
              <a:defRPr sz="1800">
                <a:solidFill>
                  <a:schemeClr val="lt1"/>
                </a:solidFill>
                <a:latin typeface="Libre Baskerville"/>
                <a:ea typeface="Libre Baskerville"/>
                <a:cs typeface="Libre Baskerville"/>
                <a:sym typeface="Libre Baskerville"/>
              </a:defRPr>
            </a:lvl6pPr>
            <a:lvl7pPr lvl="6" rtl="0">
              <a:spcBef>
                <a:spcPts val="0"/>
              </a:spcBef>
              <a:spcAft>
                <a:spcPts val="0"/>
              </a:spcAft>
              <a:buClr>
                <a:schemeClr val="lt1"/>
              </a:buClr>
              <a:buSzPts val="1800"/>
              <a:buFont typeface="Libre Baskerville"/>
              <a:buNone/>
              <a:defRPr sz="1800">
                <a:solidFill>
                  <a:schemeClr val="lt1"/>
                </a:solidFill>
                <a:latin typeface="Libre Baskerville"/>
                <a:ea typeface="Libre Baskerville"/>
                <a:cs typeface="Libre Baskerville"/>
                <a:sym typeface="Libre Baskerville"/>
              </a:defRPr>
            </a:lvl7pPr>
            <a:lvl8pPr lvl="7" rtl="0">
              <a:spcBef>
                <a:spcPts val="0"/>
              </a:spcBef>
              <a:spcAft>
                <a:spcPts val="0"/>
              </a:spcAft>
              <a:buClr>
                <a:schemeClr val="lt1"/>
              </a:buClr>
              <a:buSzPts val="1800"/>
              <a:buFont typeface="Libre Baskerville"/>
              <a:buNone/>
              <a:defRPr sz="1800">
                <a:solidFill>
                  <a:schemeClr val="lt1"/>
                </a:solidFill>
                <a:latin typeface="Libre Baskerville"/>
                <a:ea typeface="Libre Baskerville"/>
                <a:cs typeface="Libre Baskerville"/>
                <a:sym typeface="Libre Baskerville"/>
              </a:defRPr>
            </a:lvl8pPr>
            <a:lvl9pPr lvl="8" rtl="0">
              <a:spcBef>
                <a:spcPts val="0"/>
              </a:spcBef>
              <a:spcAft>
                <a:spcPts val="0"/>
              </a:spcAft>
              <a:buClr>
                <a:schemeClr val="lt1"/>
              </a:buClr>
              <a:buSzPts val="1800"/>
              <a:buFont typeface="Libre Baskerville"/>
              <a:buNone/>
              <a:defRPr sz="1800">
                <a:solidFill>
                  <a:schemeClr val="lt1"/>
                </a:solidFill>
                <a:latin typeface="Libre Baskerville"/>
                <a:ea typeface="Libre Baskerville"/>
                <a:cs typeface="Libre Baskerville"/>
                <a:sym typeface="Libre Baskerville"/>
              </a:defRPr>
            </a:lvl9pPr>
          </a:lstStyle>
          <a:p/>
        </p:txBody>
      </p:sp>
      <p:sp>
        <p:nvSpPr>
          <p:cNvPr id="152" name="Google Shape;152;p13"/>
          <p:cNvSpPr txBox="1"/>
          <p:nvPr>
            <p:ph idx="14" type="ctrTitle"/>
          </p:nvPr>
        </p:nvSpPr>
        <p:spPr>
          <a:xfrm>
            <a:off x="5811590" y="1540563"/>
            <a:ext cx="2160000" cy="428400"/>
          </a:xfrm>
          <a:prstGeom prst="rect">
            <a:avLst/>
          </a:prstGeom>
        </p:spPr>
        <p:txBody>
          <a:bodyPr anchorCtr="0" anchor="b" bIns="91425" lIns="91425" spcFirstLastPara="1" rIns="91425" wrap="square" tIns="91425">
            <a:noAutofit/>
          </a:bodyPr>
          <a:lstStyle>
            <a:lvl1pPr lvl="0" rtl="0" algn="l">
              <a:spcBef>
                <a:spcPts val="0"/>
              </a:spcBef>
              <a:spcAft>
                <a:spcPts val="0"/>
              </a:spcAft>
              <a:buClr>
                <a:schemeClr val="lt1"/>
              </a:buClr>
              <a:buSzPts val="1800"/>
              <a:buNone/>
              <a:defRPr sz="1800"/>
            </a:lvl1pPr>
            <a:lvl2pPr lvl="1" rtl="0">
              <a:spcBef>
                <a:spcPts val="0"/>
              </a:spcBef>
              <a:spcAft>
                <a:spcPts val="0"/>
              </a:spcAft>
              <a:buClr>
                <a:schemeClr val="lt1"/>
              </a:buClr>
              <a:buSzPts val="1800"/>
              <a:buFont typeface="Libre Baskerville"/>
              <a:buNone/>
              <a:defRPr sz="1800">
                <a:solidFill>
                  <a:schemeClr val="lt1"/>
                </a:solidFill>
                <a:latin typeface="Libre Baskerville"/>
                <a:ea typeface="Libre Baskerville"/>
                <a:cs typeface="Libre Baskerville"/>
                <a:sym typeface="Libre Baskerville"/>
              </a:defRPr>
            </a:lvl2pPr>
            <a:lvl3pPr lvl="2" rtl="0">
              <a:spcBef>
                <a:spcPts val="0"/>
              </a:spcBef>
              <a:spcAft>
                <a:spcPts val="0"/>
              </a:spcAft>
              <a:buClr>
                <a:schemeClr val="lt1"/>
              </a:buClr>
              <a:buSzPts val="1800"/>
              <a:buFont typeface="Libre Baskerville"/>
              <a:buNone/>
              <a:defRPr sz="1800">
                <a:solidFill>
                  <a:schemeClr val="lt1"/>
                </a:solidFill>
                <a:latin typeface="Libre Baskerville"/>
                <a:ea typeface="Libre Baskerville"/>
                <a:cs typeface="Libre Baskerville"/>
                <a:sym typeface="Libre Baskerville"/>
              </a:defRPr>
            </a:lvl3pPr>
            <a:lvl4pPr lvl="3" rtl="0">
              <a:spcBef>
                <a:spcPts val="0"/>
              </a:spcBef>
              <a:spcAft>
                <a:spcPts val="0"/>
              </a:spcAft>
              <a:buClr>
                <a:schemeClr val="lt1"/>
              </a:buClr>
              <a:buSzPts val="1800"/>
              <a:buFont typeface="Libre Baskerville"/>
              <a:buNone/>
              <a:defRPr sz="1800">
                <a:solidFill>
                  <a:schemeClr val="lt1"/>
                </a:solidFill>
                <a:latin typeface="Libre Baskerville"/>
                <a:ea typeface="Libre Baskerville"/>
                <a:cs typeface="Libre Baskerville"/>
                <a:sym typeface="Libre Baskerville"/>
              </a:defRPr>
            </a:lvl4pPr>
            <a:lvl5pPr lvl="4" rtl="0">
              <a:spcBef>
                <a:spcPts val="0"/>
              </a:spcBef>
              <a:spcAft>
                <a:spcPts val="0"/>
              </a:spcAft>
              <a:buClr>
                <a:schemeClr val="lt1"/>
              </a:buClr>
              <a:buSzPts val="1800"/>
              <a:buFont typeface="Libre Baskerville"/>
              <a:buNone/>
              <a:defRPr sz="1800">
                <a:solidFill>
                  <a:schemeClr val="lt1"/>
                </a:solidFill>
                <a:latin typeface="Libre Baskerville"/>
                <a:ea typeface="Libre Baskerville"/>
                <a:cs typeface="Libre Baskerville"/>
                <a:sym typeface="Libre Baskerville"/>
              </a:defRPr>
            </a:lvl5pPr>
            <a:lvl6pPr lvl="5" rtl="0">
              <a:spcBef>
                <a:spcPts val="0"/>
              </a:spcBef>
              <a:spcAft>
                <a:spcPts val="0"/>
              </a:spcAft>
              <a:buClr>
                <a:schemeClr val="lt1"/>
              </a:buClr>
              <a:buSzPts val="1800"/>
              <a:buFont typeface="Libre Baskerville"/>
              <a:buNone/>
              <a:defRPr sz="1800">
                <a:solidFill>
                  <a:schemeClr val="lt1"/>
                </a:solidFill>
                <a:latin typeface="Libre Baskerville"/>
                <a:ea typeface="Libre Baskerville"/>
                <a:cs typeface="Libre Baskerville"/>
                <a:sym typeface="Libre Baskerville"/>
              </a:defRPr>
            </a:lvl6pPr>
            <a:lvl7pPr lvl="6" rtl="0">
              <a:spcBef>
                <a:spcPts val="0"/>
              </a:spcBef>
              <a:spcAft>
                <a:spcPts val="0"/>
              </a:spcAft>
              <a:buClr>
                <a:schemeClr val="lt1"/>
              </a:buClr>
              <a:buSzPts val="1800"/>
              <a:buFont typeface="Libre Baskerville"/>
              <a:buNone/>
              <a:defRPr sz="1800">
                <a:solidFill>
                  <a:schemeClr val="lt1"/>
                </a:solidFill>
                <a:latin typeface="Libre Baskerville"/>
                <a:ea typeface="Libre Baskerville"/>
                <a:cs typeface="Libre Baskerville"/>
                <a:sym typeface="Libre Baskerville"/>
              </a:defRPr>
            </a:lvl7pPr>
            <a:lvl8pPr lvl="7" rtl="0">
              <a:spcBef>
                <a:spcPts val="0"/>
              </a:spcBef>
              <a:spcAft>
                <a:spcPts val="0"/>
              </a:spcAft>
              <a:buClr>
                <a:schemeClr val="lt1"/>
              </a:buClr>
              <a:buSzPts val="1800"/>
              <a:buFont typeface="Libre Baskerville"/>
              <a:buNone/>
              <a:defRPr sz="1800">
                <a:solidFill>
                  <a:schemeClr val="lt1"/>
                </a:solidFill>
                <a:latin typeface="Libre Baskerville"/>
                <a:ea typeface="Libre Baskerville"/>
                <a:cs typeface="Libre Baskerville"/>
                <a:sym typeface="Libre Baskerville"/>
              </a:defRPr>
            </a:lvl8pPr>
            <a:lvl9pPr lvl="8" rtl="0">
              <a:spcBef>
                <a:spcPts val="0"/>
              </a:spcBef>
              <a:spcAft>
                <a:spcPts val="0"/>
              </a:spcAft>
              <a:buClr>
                <a:schemeClr val="lt1"/>
              </a:buClr>
              <a:buSzPts val="1800"/>
              <a:buFont typeface="Libre Baskerville"/>
              <a:buNone/>
              <a:defRPr sz="1800">
                <a:solidFill>
                  <a:schemeClr val="lt1"/>
                </a:solidFill>
                <a:latin typeface="Libre Baskerville"/>
                <a:ea typeface="Libre Baskerville"/>
                <a:cs typeface="Libre Baskerville"/>
                <a:sym typeface="Libre Baskerville"/>
              </a:defRPr>
            </a:lvl9pPr>
          </a:lstStyle>
          <a:p/>
        </p:txBody>
      </p:sp>
      <p:sp>
        <p:nvSpPr>
          <p:cNvPr id="153" name="Google Shape;153;p13"/>
          <p:cNvSpPr txBox="1"/>
          <p:nvPr>
            <p:ph idx="15" type="title"/>
          </p:nvPr>
        </p:nvSpPr>
        <p:spPr>
          <a:xfrm>
            <a:off x="713400" y="381209"/>
            <a:ext cx="77172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4200"/>
              <a:buNone/>
              <a:defRPr/>
            </a:lvl1pPr>
            <a:lvl2pPr lvl="1" rtl="0">
              <a:spcBef>
                <a:spcPts val="0"/>
              </a:spcBef>
              <a:spcAft>
                <a:spcPts val="0"/>
              </a:spcAft>
              <a:buSzPts val="4200"/>
              <a:buNone/>
              <a:defRPr/>
            </a:lvl2pPr>
            <a:lvl3pPr lvl="2" rtl="0">
              <a:spcBef>
                <a:spcPts val="0"/>
              </a:spcBef>
              <a:spcAft>
                <a:spcPts val="0"/>
              </a:spcAft>
              <a:buSzPts val="4200"/>
              <a:buNone/>
              <a:defRPr/>
            </a:lvl3pPr>
            <a:lvl4pPr lvl="3" rtl="0">
              <a:spcBef>
                <a:spcPts val="0"/>
              </a:spcBef>
              <a:spcAft>
                <a:spcPts val="0"/>
              </a:spcAft>
              <a:buSzPts val="4200"/>
              <a:buNone/>
              <a:defRPr/>
            </a:lvl4pPr>
            <a:lvl5pPr lvl="4" rtl="0">
              <a:spcBef>
                <a:spcPts val="0"/>
              </a:spcBef>
              <a:spcAft>
                <a:spcPts val="0"/>
              </a:spcAft>
              <a:buSzPts val="4200"/>
              <a:buNone/>
              <a:defRPr/>
            </a:lvl5pPr>
            <a:lvl6pPr lvl="5" rtl="0">
              <a:spcBef>
                <a:spcPts val="0"/>
              </a:spcBef>
              <a:spcAft>
                <a:spcPts val="0"/>
              </a:spcAft>
              <a:buSzPts val="4200"/>
              <a:buNone/>
              <a:defRPr/>
            </a:lvl6pPr>
            <a:lvl7pPr lvl="6" rtl="0">
              <a:spcBef>
                <a:spcPts val="0"/>
              </a:spcBef>
              <a:spcAft>
                <a:spcPts val="0"/>
              </a:spcAft>
              <a:buSzPts val="4200"/>
              <a:buNone/>
              <a:defRPr/>
            </a:lvl7pPr>
            <a:lvl8pPr lvl="7" rtl="0">
              <a:spcBef>
                <a:spcPts val="0"/>
              </a:spcBef>
              <a:spcAft>
                <a:spcPts val="0"/>
              </a:spcAft>
              <a:buSzPts val="4200"/>
              <a:buNone/>
              <a:defRPr/>
            </a:lvl8pPr>
            <a:lvl9pPr lvl="8" rtl="0">
              <a:spcBef>
                <a:spcPts val="0"/>
              </a:spcBef>
              <a:spcAft>
                <a:spcPts val="0"/>
              </a:spcAft>
              <a:buSzPts val="4200"/>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_1">
    <p:spTree>
      <p:nvGrpSpPr>
        <p:cNvPr id="154" name="Shape 154"/>
        <p:cNvGrpSpPr/>
        <p:nvPr/>
      </p:nvGrpSpPr>
      <p:grpSpPr>
        <a:xfrm>
          <a:off x="0" y="0"/>
          <a:ext cx="0" cy="0"/>
          <a:chOff x="0" y="0"/>
          <a:chExt cx="0" cy="0"/>
        </a:xfrm>
      </p:grpSpPr>
      <p:sp>
        <p:nvSpPr>
          <p:cNvPr id="155" name="Google Shape;155;p14"/>
          <p:cNvSpPr/>
          <p:nvPr/>
        </p:nvSpPr>
        <p:spPr>
          <a:xfrm rot="5400000">
            <a:off x="3263425" y="-1384772"/>
            <a:ext cx="2657479" cy="7713022"/>
          </a:xfrm>
          <a:custGeom>
            <a:rect b="b" l="l" r="r" t="t"/>
            <a:pathLst>
              <a:path extrusionOk="0" h="20587" w="5954">
                <a:moveTo>
                  <a:pt x="1843" y="0"/>
                </a:moveTo>
                <a:cubicBezTo>
                  <a:pt x="1034" y="0"/>
                  <a:pt x="393" y="545"/>
                  <a:pt x="357" y="1370"/>
                </a:cubicBezTo>
                <a:cubicBezTo>
                  <a:pt x="298" y="2918"/>
                  <a:pt x="381" y="4489"/>
                  <a:pt x="262" y="6037"/>
                </a:cubicBezTo>
                <a:cubicBezTo>
                  <a:pt x="143" y="7787"/>
                  <a:pt x="595" y="9537"/>
                  <a:pt x="95" y="11264"/>
                </a:cubicBezTo>
                <a:cubicBezTo>
                  <a:pt x="0" y="11550"/>
                  <a:pt x="119" y="11895"/>
                  <a:pt x="167" y="12204"/>
                </a:cubicBezTo>
                <a:cubicBezTo>
                  <a:pt x="203" y="12466"/>
                  <a:pt x="286" y="12740"/>
                  <a:pt x="286" y="12990"/>
                </a:cubicBezTo>
                <a:cubicBezTo>
                  <a:pt x="274" y="13990"/>
                  <a:pt x="214" y="15002"/>
                  <a:pt x="203" y="16002"/>
                </a:cubicBezTo>
                <a:cubicBezTo>
                  <a:pt x="179" y="17312"/>
                  <a:pt x="214" y="18622"/>
                  <a:pt x="214" y="19931"/>
                </a:cubicBezTo>
                <a:cubicBezTo>
                  <a:pt x="214" y="20289"/>
                  <a:pt x="322" y="20551"/>
                  <a:pt x="750" y="20551"/>
                </a:cubicBezTo>
                <a:cubicBezTo>
                  <a:pt x="2179" y="20551"/>
                  <a:pt x="3620" y="20563"/>
                  <a:pt x="5048" y="20586"/>
                </a:cubicBezTo>
                <a:cubicBezTo>
                  <a:pt x="5572" y="20586"/>
                  <a:pt x="5691" y="20301"/>
                  <a:pt x="5691" y="19824"/>
                </a:cubicBezTo>
                <a:cubicBezTo>
                  <a:pt x="5679" y="18812"/>
                  <a:pt x="5715" y="17800"/>
                  <a:pt x="5715" y="16788"/>
                </a:cubicBezTo>
                <a:cubicBezTo>
                  <a:pt x="5703" y="14717"/>
                  <a:pt x="5632" y="12633"/>
                  <a:pt x="5656" y="10561"/>
                </a:cubicBezTo>
                <a:cubicBezTo>
                  <a:pt x="5691" y="8859"/>
                  <a:pt x="5810" y="7144"/>
                  <a:pt x="5929" y="4775"/>
                </a:cubicBezTo>
                <a:cubicBezTo>
                  <a:pt x="5929" y="4001"/>
                  <a:pt x="5941" y="2572"/>
                  <a:pt x="5953" y="1143"/>
                </a:cubicBezTo>
                <a:cubicBezTo>
                  <a:pt x="5953" y="417"/>
                  <a:pt x="5620" y="72"/>
                  <a:pt x="4882" y="60"/>
                </a:cubicBezTo>
                <a:cubicBezTo>
                  <a:pt x="3870" y="48"/>
                  <a:pt x="2881" y="12"/>
                  <a:pt x="1869" y="0"/>
                </a:cubicBezTo>
                <a:cubicBezTo>
                  <a:pt x="1861" y="0"/>
                  <a:pt x="1852" y="0"/>
                  <a:pt x="1843" y="0"/>
                </a:cubicBezTo>
                <a:close/>
              </a:path>
            </a:pathLst>
          </a:custGeom>
          <a:solidFill>
            <a:srgbClr val="F0E7D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4"/>
          <p:cNvSpPr/>
          <p:nvPr/>
        </p:nvSpPr>
        <p:spPr>
          <a:xfrm rot="-2020305">
            <a:off x="-250756" y="-381838"/>
            <a:ext cx="817684" cy="1638087"/>
          </a:xfrm>
          <a:custGeom>
            <a:rect b="b" l="l" r="r" t="t"/>
            <a:pathLst>
              <a:path extrusionOk="0" h="47210" w="23563">
                <a:moveTo>
                  <a:pt x="9067" y="1"/>
                </a:moveTo>
                <a:cubicBezTo>
                  <a:pt x="8951" y="1"/>
                  <a:pt x="8830" y="32"/>
                  <a:pt x="8704" y="97"/>
                </a:cubicBezTo>
                <a:cubicBezTo>
                  <a:pt x="7763" y="573"/>
                  <a:pt x="6775" y="1002"/>
                  <a:pt x="5942" y="1645"/>
                </a:cubicBezTo>
                <a:cubicBezTo>
                  <a:pt x="4013" y="3097"/>
                  <a:pt x="2632" y="5014"/>
                  <a:pt x="1548" y="7145"/>
                </a:cubicBezTo>
                <a:cubicBezTo>
                  <a:pt x="1310" y="7598"/>
                  <a:pt x="1381" y="8229"/>
                  <a:pt x="1084" y="8622"/>
                </a:cubicBezTo>
                <a:cubicBezTo>
                  <a:pt x="596" y="9288"/>
                  <a:pt x="429" y="9979"/>
                  <a:pt x="465" y="10765"/>
                </a:cubicBezTo>
                <a:cubicBezTo>
                  <a:pt x="477" y="10955"/>
                  <a:pt x="262" y="11146"/>
                  <a:pt x="250" y="11360"/>
                </a:cubicBezTo>
                <a:cubicBezTo>
                  <a:pt x="143" y="12265"/>
                  <a:pt x="72" y="13170"/>
                  <a:pt x="0" y="14099"/>
                </a:cubicBezTo>
                <a:cubicBezTo>
                  <a:pt x="0" y="14122"/>
                  <a:pt x="131" y="14158"/>
                  <a:pt x="179" y="14206"/>
                </a:cubicBezTo>
                <a:cubicBezTo>
                  <a:pt x="893" y="14992"/>
                  <a:pt x="905" y="15075"/>
                  <a:pt x="286" y="15968"/>
                </a:cubicBezTo>
                <a:cubicBezTo>
                  <a:pt x="465" y="16015"/>
                  <a:pt x="619" y="16051"/>
                  <a:pt x="703" y="16063"/>
                </a:cubicBezTo>
                <a:cubicBezTo>
                  <a:pt x="643" y="16313"/>
                  <a:pt x="524" y="16539"/>
                  <a:pt x="560" y="16706"/>
                </a:cubicBezTo>
                <a:cubicBezTo>
                  <a:pt x="762" y="17361"/>
                  <a:pt x="1024" y="17992"/>
                  <a:pt x="1262" y="18647"/>
                </a:cubicBezTo>
                <a:cubicBezTo>
                  <a:pt x="1751" y="19956"/>
                  <a:pt x="2513" y="21111"/>
                  <a:pt x="3406" y="22159"/>
                </a:cubicBezTo>
                <a:cubicBezTo>
                  <a:pt x="4537" y="23504"/>
                  <a:pt x="5561" y="24933"/>
                  <a:pt x="6692" y="26267"/>
                </a:cubicBezTo>
                <a:cubicBezTo>
                  <a:pt x="8239" y="28100"/>
                  <a:pt x="9835" y="29886"/>
                  <a:pt x="11430" y="31660"/>
                </a:cubicBezTo>
                <a:cubicBezTo>
                  <a:pt x="11728" y="32006"/>
                  <a:pt x="12157" y="32220"/>
                  <a:pt x="12704" y="32637"/>
                </a:cubicBezTo>
                <a:cubicBezTo>
                  <a:pt x="12764" y="32791"/>
                  <a:pt x="12847" y="33018"/>
                  <a:pt x="12931" y="33268"/>
                </a:cubicBezTo>
                <a:cubicBezTo>
                  <a:pt x="13026" y="33518"/>
                  <a:pt x="13145" y="33815"/>
                  <a:pt x="13252" y="34101"/>
                </a:cubicBezTo>
                <a:cubicBezTo>
                  <a:pt x="13276" y="34089"/>
                  <a:pt x="13300" y="34065"/>
                  <a:pt x="13335" y="34065"/>
                </a:cubicBezTo>
                <a:cubicBezTo>
                  <a:pt x="13764" y="35018"/>
                  <a:pt x="14407" y="36649"/>
                  <a:pt x="14407" y="38054"/>
                </a:cubicBezTo>
                <a:cubicBezTo>
                  <a:pt x="14407" y="38328"/>
                  <a:pt x="14407" y="38590"/>
                  <a:pt x="14395" y="38864"/>
                </a:cubicBezTo>
                <a:cubicBezTo>
                  <a:pt x="14347" y="39423"/>
                  <a:pt x="13847" y="39947"/>
                  <a:pt x="13645" y="40530"/>
                </a:cubicBezTo>
                <a:cubicBezTo>
                  <a:pt x="13562" y="40792"/>
                  <a:pt x="13621" y="41233"/>
                  <a:pt x="13776" y="41435"/>
                </a:cubicBezTo>
                <a:cubicBezTo>
                  <a:pt x="14490" y="42328"/>
                  <a:pt x="15252" y="43174"/>
                  <a:pt x="16026" y="44007"/>
                </a:cubicBezTo>
                <a:cubicBezTo>
                  <a:pt x="17026" y="45102"/>
                  <a:pt x="18038" y="46174"/>
                  <a:pt x="18991" y="47210"/>
                </a:cubicBezTo>
                <a:cubicBezTo>
                  <a:pt x="21860" y="45543"/>
                  <a:pt x="23563" y="40614"/>
                  <a:pt x="23218" y="37518"/>
                </a:cubicBezTo>
                <a:cubicBezTo>
                  <a:pt x="23218" y="37518"/>
                  <a:pt x="23479" y="34744"/>
                  <a:pt x="21860" y="32422"/>
                </a:cubicBezTo>
                <a:cubicBezTo>
                  <a:pt x="21217" y="31113"/>
                  <a:pt x="20598" y="29803"/>
                  <a:pt x="19491" y="28791"/>
                </a:cubicBezTo>
                <a:cubicBezTo>
                  <a:pt x="18955" y="28291"/>
                  <a:pt x="18574" y="27719"/>
                  <a:pt x="18122" y="27160"/>
                </a:cubicBezTo>
                <a:cubicBezTo>
                  <a:pt x="16800" y="25576"/>
                  <a:pt x="15383" y="24028"/>
                  <a:pt x="14002" y="22481"/>
                </a:cubicBezTo>
                <a:cubicBezTo>
                  <a:pt x="12490" y="20778"/>
                  <a:pt x="10918" y="19123"/>
                  <a:pt x="9466" y="17385"/>
                </a:cubicBezTo>
                <a:cubicBezTo>
                  <a:pt x="8835" y="16646"/>
                  <a:pt x="8323" y="15789"/>
                  <a:pt x="8299" y="14753"/>
                </a:cubicBezTo>
                <a:cubicBezTo>
                  <a:pt x="8287" y="14230"/>
                  <a:pt x="8382" y="13622"/>
                  <a:pt x="8144" y="13217"/>
                </a:cubicBezTo>
                <a:cubicBezTo>
                  <a:pt x="7882" y="12801"/>
                  <a:pt x="8001" y="12598"/>
                  <a:pt x="8144" y="12253"/>
                </a:cubicBezTo>
                <a:cubicBezTo>
                  <a:pt x="8525" y="11289"/>
                  <a:pt x="9049" y="10336"/>
                  <a:pt x="9180" y="9336"/>
                </a:cubicBezTo>
                <a:cubicBezTo>
                  <a:pt x="9287" y="8491"/>
                  <a:pt x="9692" y="8014"/>
                  <a:pt x="10264" y="7562"/>
                </a:cubicBezTo>
                <a:cubicBezTo>
                  <a:pt x="10490" y="7383"/>
                  <a:pt x="10847" y="7383"/>
                  <a:pt x="11061" y="7205"/>
                </a:cubicBezTo>
                <a:cubicBezTo>
                  <a:pt x="11573" y="6776"/>
                  <a:pt x="12014" y="6240"/>
                  <a:pt x="12526" y="5824"/>
                </a:cubicBezTo>
                <a:cubicBezTo>
                  <a:pt x="13157" y="5336"/>
                  <a:pt x="13228" y="5157"/>
                  <a:pt x="12752" y="4526"/>
                </a:cubicBezTo>
                <a:cubicBezTo>
                  <a:pt x="11752" y="3169"/>
                  <a:pt x="10740" y="1823"/>
                  <a:pt x="9775" y="454"/>
                </a:cubicBezTo>
                <a:cubicBezTo>
                  <a:pt x="9568" y="164"/>
                  <a:pt x="9332" y="1"/>
                  <a:pt x="906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4"/>
          <p:cNvSpPr/>
          <p:nvPr/>
        </p:nvSpPr>
        <p:spPr>
          <a:xfrm rot="-2493255">
            <a:off x="257584" y="954988"/>
            <a:ext cx="514695" cy="738638"/>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14"/>
          <p:cNvSpPr/>
          <p:nvPr/>
        </p:nvSpPr>
        <p:spPr>
          <a:xfrm rot="-3188163">
            <a:off x="7922430" y="4441138"/>
            <a:ext cx="286923" cy="992088"/>
          </a:xfrm>
          <a:custGeom>
            <a:rect b="b" l="l" r="r" t="t"/>
            <a:pathLst>
              <a:path extrusionOk="0" h="20587" w="5954">
                <a:moveTo>
                  <a:pt x="1843" y="0"/>
                </a:moveTo>
                <a:cubicBezTo>
                  <a:pt x="1034" y="0"/>
                  <a:pt x="393" y="545"/>
                  <a:pt x="357" y="1370"/>
                </a:cubicBezTo>
                <a:cubicBezTo>
                  <a:pt x="298" y="2918"/>
                  <a:pt x="381" y="4489"/>
                  <a:pt x="262" y="6037"/>
                </a:cubicBezTo>
                <a:cubicBezTo>
                  <a:pt x="143" y="7787"/>
                  <a:pt x="595" y="9537"/>
                  <a:pt x="95" y="11264"/>
                </a:cubicBezTo>
                <a:cubicBezTo>
                  <a:pt x="0" y="11550"/>
                  <a:pt x="119" y="11895"/>
                  <a:pt x="167" y="12204"/>
                </a:cubicBezTo>
                <a:cubicBezTo>
                  <a:pt x="203" y="12466"/>
                  <a:pt x="286" y="12740"/>
                  <a:pt x="286" y="12990"/>
                </a:cubicBezTo>
                <a:cubicBezTo>
                  <a:pt x="274" y="13990"/>
                  <a:pt x="214" y="15002"/>
                  <a:pt x="203" y="16002"/>
                </a:cubicBezTo>
                <a:cubicBezTo>
                  <a:pt x="179" y="17312"/>
                  <a:pt x="214" y="18622"/>
                  <a:pt x="214" y="19931"/>
                </a:cubicBezTo>
                <a:cubicBezTo>
                  <a:pt x="214" y="20289"/>
                  <a:pt x="322" y="20551"/>
                  <a:pt x="750" y="20551"/>
                </a:cubicBezTo>
                <a:cubicBezTo>
                  <a:pt x="2179" y="20551"/>
                  <a:pt x="3620" y="20563"/>
                  <a:pt x="5048" y="20586"/>
                </a:cubicBezTo>
                <a:cubicBezTo>
                  <a:pt x="5572" y="20586"/>
                  <a:pt x="5691" y="20301"/>
                  <a:pt x="5691" y="19824"/>
                </a:cubicBezTo>
                <a:cubicBezTo>
                  <a:pt x="5679" y="18812"/>
                  <a:pt x="5715" y="17800"/>
                  <a:pt x="5715" y="16788"/>
                </a:cubicBezTo>
                <a:cubicBezTo>
                  <a:pt x="5703" y="14717"/>
                  <a:pt x="5632" y="12633"/>
                  <a:pt x="5656" y="10561"/>
                </a:cubicBezTo>
                <a:cubicBezTo>
                  <a:pt x="5691" y="8859"/>
                  <a:pt x="5810" y="7144"/>
                  <a:pt x="5929" y="4775"/>
                </a:cubicBezTo>
                <a:cubicBezTo>
                  <a:pt x="5929" y="4001"/>
                  <a:pt x="5941" y="2572"/>
                  <a:pt x="5953" y="1143"/>
                </a:cubicBezTo>
                <a:cubicBezTo>
                  <a:pt x="5953" y="417"/>
                  <a:pt x="5620" y="72"/>
                  <a:pt x="4882" y="60"/>
                </a:cubicBezTo>
                <a:cubicBezTo>
                  <a:pt x="3870" y="48"/>
                  <a:pt x="2881" y="12"/>
                  <a:pt x="1869" y="0"/>
                </a:cubicBezTo>
                <a:cubicBezTo>
                  <a:pt x="1861" y="0"/>
                  <a:pt x="1852" y="0"/>
                  <a:pt x="184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14"/>
          <p:cNvSpPr/>
          <p:nvPr/>
        </p:nvSpPr>
        <p:spPr>
          <a:xfrm>
            <a:off x="485100" y="-361046"/>
            <a:ext cx="467405" cy="463202"/>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14"/>
          <p:cNvSpPr/>
          <p:nvPr/>
        </p:nvSpPr>
        <p:spPr>
          <a:xfrm rot="4649669">
            <a:off x="1111423" y="-149931"/>
            <a:ext cx="514712" cy="738623"/>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4"/>
          <p:cNvSpPr/>
          <p:nvPr/>
        </p:nvSpPr>
        <p:spPr>
          <a:xfrm>
            <a:off x="-172125" y="1534429"/>
            <a:ext cx="467405" cy="463202"/>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4"/>
          <p:cNvSpPr/>
          <p:nvPr/>
        </p:nvSpPr>
        <p:spPr>
          <a:xfrm rot="2039795">
            <a:off x="8039810" y="3285882"/>
            <a:ext cx="656028" cy="1082219"/>
          </a:xfrm>
          <a:custGeom>
            <a:rect b="b" l="l" r="r" t="t"/>
            <a:pathLst>
              <a:path extrusionOk="0" h="25535" w="15479">
                <a:moveTo>
                  <a:pt x="12634" y="1"/>
                </a:moveTo>
                <a:cubicBezTo>
                  <a:pt x="12555" y="1"/>
                  <a:pt x="12471" y="15"/>
                  <a:pt x="12383" y="46"/>
                </a:cubicBezTo>
                <a:lnTo>
                  <a:pt x="10871" y="582"/>
                </a:lnTo>
                <a:cubicBezTo>
                  <a:pt x="10180" y="820"/>
                  <a:pt x="9454" y="975"/>
                  <a:pt x="8799" y="1284"/>
                </a:cubicBezTo>
                <a:cubicBezTo>
                  <a:pt x="6846" y="2237"/>
                  <a:pt x="5191" y="3570"/>
                  <a:pt x="3846" y="5261"/>
                </a:cubicBezTo>
                <a:cubicBezTo>
                  <a:pt x="3215" y="6047"/>
                  <a:pt x="2751" y="6964"/>
                  <a:pt x="2239" y="7845"/>
                </a:cubicBezTo>
                <a:cubicBezTo>
                  <a:pt x="1905" y="8416"/>
                  <a:pt x="1596" y="8988"/>
                  <a:pt x="1298" y="9571"/>
                </a:cubicBezTo>
                <a:cubicBezTo>
                  <a:pt x="1215" y="9738"/>
                  <a:pt x="1274" y="9964"/>
                  <a:pt x="1215" y="10119"/>
                </a:cubicBezTo>
                <a:cubicBezTo>
                  <a:pt x="1143" y="10333"/>
                  <a:pt x="917" y="10512"/>
                  <a:pt x="881" y="10714"/>
                </a:cubicBezTo>
                <a:cubicBezTo>
                  <a:pt x="715" y="11583"/>
                  <a:pt x="536" y="12464"/>
                  <a:pt x="465" y="13333"/>
                </a:cubicBezTo>
                <a:cubicBezTo>
                  <a:pt x="429" y="13810"/>
                  <a:pt x="238" y="14346"/>
                  <a:pt x="655" y="14798"/>
                </a:cubicBezTo>
                <a:cubicBezTo>
                  <a:pt x="703" y="14822"/>
                  <a:pt x="655" y="14941"/>
                  <a:pt x="643" y="15024"/>
                </a:cubicBezTo>
                <a:cubicBezTo>
                  <a:pt x="596" y="15393"/>
                  <a:pt x="536" y="15762"/>
                  <a:pt x="500" y="16131"/>
                </a:cubicBezTo>
                <a:cubicBezTo>
                  <a:pt x="441" y="16774"/>
                  <a:pt x="357" y="17429"/>
                  <a:pt x="381" y="18072"/>
                </a:cubicBezTo>
                <a:cubicBezTo>
                  <a:pt x="405" y="18608"/>
                  <a:pt x="0" y="19322"/>
                  <a:pt x="881" y="19632"/>
                </a:cubicBezTo>
                <a:cubicBezTo>
                  <a:pt x="715" y="19751"/>
                  <a:pt x="560" y="19858"/>
                  <a:pt x="417" y="19965"/>
                </a:cubicBezTo>
                <a:cubicBezTo>
                  <a:pt x="524" y="20120"/>
                  <a:pt x="619" y="20275"/>
                  <a:pt x="703" y="20394"/>
                </a:cubicBezTo>
                <a:cubicBezTo>
                  <a:pt x="357" y="20918"/>
                  <a:pt x="619" y="21370"/>
                  <a:pt x="727" y="21846"/>
                </a:cubicBezTo>
                <a:cubicBezTo>
                  <a:pt x="774" y="22049"/>
                  <a:pt x="822" y="22239"/>
                  <a:pt x="893" y="22525"/>
                </a:cubicBezTo>
                <a:cubicBezTo>
                  <a:pt x="619" y="22418"/>
                  <a:pt x="524" y="22370"/>
                  <a:pt x="405" y="22323"/>
                </a:cubicBezTo>
                <a:lnTo>
                  <a:pt x="405" y="23728"/>
                </a:lnTo>
                <a:cubicBezTo>
                  <a:pt x="459" y="23718"/>
                  <a:pt x="505" y="23713"/>
                  <a:pt x="544" y="23713"/>
                </a:cubicBezTo>
                <a:cubicBezTo>
                  <a:pt x="883" y="23713"/>
                  <a:pt x="747" y="24050"/>
                  <a:pt x="822" y="24263"/>
                </a:cubicBezTo>
                <a:cubicBezTo>
                  <a:pt x="879" y="24448"/>
                  <a:pt x="915" y="24621"/>
                  <a:pt x="636" y="24621"/>
                </a:cubicBezTo>
                <a:cubicBezTo>
                  <a:pt x="627" y="24621"/>
                  <a:pt x="617" y="24621"/>
                  <a:pt x="608" y="24621"/>
                </a:cubicBezTo>
                <a:cubicBezTo>
                  <a:pt x="596" y="24621"/>
                  <a:pt x="500" y="24859"/>
                  <a:pt x="536" y="24883"/>
                </a:cubicBezTo>
                <a:cubicBezTo>
                  <a:pt x="794" y="25140"/>
                  <a:pt x="913" y="25514"/>
                  <a:pt x="1417" y="25514"/>
                </a:cubicBezTo>
                <a:cubicBezTo>
                  <a:pt x="1425" y="25514"/>
                  <a:pt x="1433" y="25514"/>
                  <a:pt x="1441" y="25514"/>
                </a:cubicBezTo>
                <a:cubicBezTo>
                  <a:pt x="1830" y="25498"/>
                  <a:pt x="2219" y="25493"/>
                  <a:pt x="2606" y="25493"/>
                </a:cubicBezTo>
                <a:cubicBezTo>
                  <a:pt x="3427" y="25493"/>
                  <a:pt x="4244" y="25517"/>
                  <a:pt x="5060" y="25525"/>
                </a:cubicBezTo>
                <a:cubicBezTo>
                  <a:pt x="5193" y="25528"/>
                  <a:pt x="5328" y="25535"/>
                  <a:pt x="5459" y="25535"/>
                </a:cubicBezTo>
                <a:cubicBezTo>
                  <a:pt x="5927" y="25535"/>
                  <a:pt x="6352" y="25450"/>
                  <a:pt x="6501" y="24799"/>
                </a:cubicBezTo>
                <a:cubicBezTo>
                  <a:pt x="6513" y="24740"/>
                  <a:pt x="6680" y="24704"/>
                  <a:pt x="6680" y="24704"/>
                </a:cubicBezTo>
                <a:cubicBezTo>
                  <a:pt x="6561" y="24406"/>
                  <a:pt x="6442" y="24168"/>
                  <a:pt x="6418" y="23930"/>
                </a:cubicBezTo>
                <a:cubicBezTo>
                  <a:pt x="6406" y="23859"/>
                  <a:pt x="6668" y="23751"/>
                  <a:pt x="6680" y="23740"/>
                </a:cubicBezTo>
                <a:cubicBezTo>
                  <a:pt x="6501" y="23382"/>
                  <a:pt x="6311" y="23025"/>
                  <a:pt x="6108" y="22608"/>
                </a:cubicBezTo>
                <a:cubicBezTo>
                  <a:pt x="6370" y="22561"/>
                  <a:pt x="6501" y="22537"/>
                  <a:pt x="6680" y="22501"/>
                </a:cubicBezTo>
                <a:lnTo>
                  <a:pt x="6680" y="22501"/>
                </a:lnTo>
                <a:cubicBezTo>
                  <a:pt x="6608" y="22656"/>
                  <a:pt x="6573" y="22763"/>
                  <a:pt x="6537" y="22847"/>
                </a:cubicBezTo>
                <a:cubicBezTo>
                  <a:pt x="6573" y="22882"/>
                  <a:pt x="6620" y="22894"/>
                  <a:pt x="6668" y="22906"/>
                </a:cubicBezTo>
                <a:cubicBezTo>
                  <a:pt x="6775" y="22644"/>
                  <a:pt x="6870" y="22382"/>
                  <a:pt x="6965" y="22144"/>
                </a:cubicBezTo>
                <a:cubicBezTo>
                  <a:pt x="6739" y="22001"/>
                  <a:pt x="6561" y="21870"/>
                  <a:pt x="6382" y="21751"/>
                </a:cubicBezTo>
                <a:cubicBezTo>
                  <a:pt x="6418" y="21715"/>
                  <a:pt x="6430" y="21668"/>
                  <a:pt x="6453" y="21644"/>
                </a:cubicBezTo>
                <a:cubicBezTo>
                  <a:pt x="6620" y="21656"/>
                  <a:pt x="6775" y="21692"/>
                  <a:pt x="6918" y="21704"/>
                </a:cubicBezTo>
                <a:cubicBezTo>
                  <a:pt x="7144" y="20930"/>
                  <a:pt x="7073" y="20739"/>
                  <a:pt x="6525" y="20537"/>
                </a:cubicBezTo>
                <a:lnTo>
                  <a:pt x="6656" y="20406"/>
                </a:lnTo>
                <a:cubicBezTo>
                  <a:pt x="6573" y="20084"/>
                  <a:pt x="6513" y="19822"/>
                  <a:pt x="6489" y="19691"/>
                </a:cubicBezTo>
                <a:cubicBezTo>
                  <a:pt x="6739" y="19513"/>
                  <a:pt x="7013" y="19429"/>
                  <a:pt x="7073" y="19263"/>
                </a:cubicBezTo>
                <a:cubicBezTo>
                  <a:pt x="7204" y="18918"/>
                  <a:pt x="7168" y="18548"/>
                  <a:pt x="6692" y="18370"/>
                </a:cubicBezTo>
                <a:cubicBezTo>
                  <a:pt x="6858" y="18298"/>
                  <a:pt x="6965" y="18263"/>
                  <a:pt x="7144" y="18191"/>
                </a:cubicBezTo>
                <a:cubicBezTo>
                  <a:pt x="6894" y="18084"/>
                  <a:pt x="6715" y="18013"/>
                  <a:pt x="6418" y="17882"/>
                </a:cubicBezTo>
                <a:cubicBezTo>
                  <a:pt x="7335" y="17739"/>
                  <a:pt x="7144" y="17143"/>
                  <a:pt x="7025" y="16715"/>
                </a:cubicBezTo>
                <a:cubicBezTo>
                  <a:pt x="6918" y="16298"/>
                  <a:pt x="6596" y="15941"/>
                  <a:pt x="6334" y="15512"/>
                </a:cubicBezTo>
                <a:lnTo>
                  <a:pt x="6334" y="15512"/>
                </a:lnTo>
                <a:cubicBezTo>
                  <a:pt x="6632" y="15679"/>
                  <a:pt x="6906" y="15822"/>
                  <a:pt x="7192" y="15989"/>
                </a:cubicBezTo>
                <a:cubicBezTo>
                  <a:pt x="7204" y="15977"/>
                  <a:pt x="7227" y="15953"/>
                  <a:pt x="7251" y="15941"/>
                </a:cubicBezTo>
                <a:cubicBezTo>
                  <a:pt x="7096" y="15774"/>
                  <a:pt x="6965" y="15619"/>
                  <a:pt x="6894" y="15512"/>
                </a:cubicBezTo>
                <a:cubicBezTo>
                  <a:pt x="6977" y="15286"/>
                  <a:pt x="7108" y="15096"/>
                  <a:pt x="7085" y="14917"/>
                </a:cubicBezTo>
                <a:cubicBezTo>
                  <a:pt x="7120" y="14465"/>
                  <a:pt x="6930" y="14036"/>
                  <a:pt x="7168" y="13595"/>
                </a:cubicBezTo>
                <a:cubicBezTo>
                  <a:pt x="7239" y="13500"/>
                  <a:pt x="7096" y="13310"/>
                  <a:pt x="7037" y="13155"/>
                </a:cubicBezTo>
                <a:cubicBezTo>
                  <a:pt x="7001" y="13060"/>
                  <a:pt x="6882" y="12917"/>
                  <a:pt x="6906" y="12833"/>
                </a:cubicBezTo>
                <a:cubicBezTo>
                  <a:pt x="7037" y="12441"/>
                  <a:pt x="7192" y="12060"/>
                  <a:pt x="7382" y="11690"/>
                </a:cubicBezTo>
                <a:cubicBezTo>
                  <a:pt x="7763" y="10940"/>
                  <a:pt x="8239" y="10226"/>
                  <a:pt x="8561" y="9452"/>
                </a:cubicBezTo>
                <a:cubicBezTo>
                  <a:pt x="8823" y="8797"/>
                  <a:pt x="9216" y="8202"/>
                  <a:pt x="9740" y="7857"/>
                </a:cubicBezTo>
                <a:cubicBezTo>
                  <a:pt x="10775" y="7166"/>
                  <a:pt x="11954" y="6630"/>
                  <a:pt x="13085" y="6047"/>
                </a:cubicBezTo>
                <a:cubicBezTo>
                  <a:pt x="13776" y="5690"/>
                  <a:pt x="14502" y="5356"/>
                  <a:pt x="15216" y="5035"/>
                </a:cubicBezTo>
                <a:cubicBezTo>
                  <a:pt x="15467" y="4916"/>
                  <a:pt x="15478" y="4749"/>
                  <a:pt x="15359" y="4511"/>
                </a:cubicBezTo>
                <a:cubicBezTo>
                  <a:pt x="14657" y="3154"/>
                  <a:pt x="13978" y="1773"/>
                  <a:pt x="13264" y="415"/>
                </a:cubicBezTo>
                <a:cubicBezTo>
                  <a:pt x="13134" y="183"/>
                  <a:pt x="12916" y="1"/>
                  <a:pt x="1263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4"/>
          <p:cNvSpPr/>
          <p:nvPr/>
        </p:nvSpPr>
        <p:spPr>
          <a:xfrm>
            <a:off x="8364624" y="4141750"/>
            <a:ext cx="512679" cy="508069"/>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14"/>
          <p:cNvSpPr/>
          <p:nvPr/>
        </p:nvSpPr>
        <p:spPr>
          <a:xfrm>
            <a:off x="8668300" y="2352973"/>
            <a:ext cx="919926" cy="911685"/>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4"/>
          <p:cNvSpPr txBox="1"/>
          <p:nvPr>
            <p:ph idx="1" type="subTitle"/>
          </p:nvPr>
        </p:nvSpPr>
        <p:spPr>
          <a:xfrm>
            <a:off x="1038225" y="1690313"/>
            <a:ext cx="7067700" cy="1641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3000"/>
            </a:lvl1pPr>
            <a:lvl2pPr lvl="1" rtl="0" algn="ctr">
              <a:lnSpc>
                <a:spcPct val="100000"/>
              </a:lnSpc>
              <a:spcBef>
                <a:spcPts val="0"/>
              </a:spcBef>
              <a:spcAft>
                <a:spcPts val="0"/>
              </a:spcAft>
              <a:buNone/>
              <a:defRPr sz="3000"/>
            </a:lvl2pPr>
            <a:lvl3pPr lvl="2" rtl="0" algn="ctr">
              <a:lnSpc>
                <a:spcPct val="100000"/>
              </a:lnSpc>
              <a:spcBef>
                <a:spcPts val="0"/>
              </a:spcBef>
              <a:spcAft>
                <a:spcPts val="0"/>
              </a:spcAft>
              <a:buNone/>
              <a:defRPr sz="3000"/>
            </a:lvl3pPr>
            <a:lvl4pPr lvl="3" rtl="0" algn="ctr">
              <a:lnSpc>
                <a:spcPct val="100000"/>
              </a:lnSpc>
              <a:spcBef>
                <a:spcPts val="0"/>
              </a:spcBef>
              <a:spcAft>
                <a:spcPts val="0"/>
              </a:spcAft>
              <a:buNone/>
              <a:defRPr sz="3000"/>
            </a:lvl4pPr>
            <a:lvl5pPr lvl="4" rtl="0" algn="ctr">
              <a:lnSpc>
                <a:spcPct val="100000"/>
              </a:lnSpc>
              <a:spcBef>
                <a:spcPts val="0"/>
              </a:spcBef>
              <a:spcAft>
                <a:spcPts val="0"/>
              </a:spcAft>
              <a:buNone/>
              <a:defRPr sz="3000"/>
            </a:lvl5pPr>
            <a:lvl6pPr lvl="5" rtl="0" algn="ctr">
              <a:lnSpc>
                <a:spcPct val="100000"/>
              </a:lnSpc>
              <a:spcBef>
                <a:spcPts val="0"/>
              </a:spcBef>
              <a:spcAft>
                <a:spcPts val="0"/>
              </a:spcAft>
              <a:buNone/>
              <a:defRPr sz="3000"/>
            </a:lvl6pPr>
            <a:lvl7pPr lvl="6" rtl="0" algn="ctr">
              <a:lnSpc>
                <a:spcPct val="100000"/>
              </a:lnSpc>
              <a:spcBef>
                <a:spcPts val="0"/>
              </a:spcBef>
              <a:spcAft>
                <a:spcPts val="0"/>
              </a:spcAft>
              <a:buNone/>
              <a:defRPr sz="3000"/>
            </a:lvl7pPr>
            <a:lvl8pPr lvl="7" rtl="0" algn="ctr">
              <a:lnSpc>
                <a:spcPct val="100000"/>
              </a:lnSpc>
              <a:spcBef>
                <a:spcPts val="0"/>
              </a:spcBef>
              <a:spcAft>
                <a:spcPts val="0"/>
              </a:spcAft>
              <a:buNone/>
              <a:defRPr sz="3000"/>
            </a:lvl8pPr>
            <a:lvl9pPr lvl="8" rtl="0" algn="ctr">
              <a:lnSpc>
                <a:spcPct val="100000"/>
              </a:lnSpc>
              <a:spcBef>
                <a:spcPts val="0"/>
              </a:spcBef>
              <a:spcAft>
                <a:spcPts val="0"/>
              </a:spcAft>
              <a:buNone/>
              <a:defRPr sz="3000"/>
            </a:lvl9pPr>
          </a:lstStyle>
          <a:p/>
        </p:txBody>
      </p:sp>
      <p:sp>
        <p:nvSpPr>
          <p:cNvPr id="166" name="Google Shape;166;p14"/>
          <p:cNvSpPr txBox="1"/>
          <p:nvPr>
            <p:ph idx="2" type="subTitle"/>
          </p:nvPr>
        </p:nvSpPr>
        <p:spPr>
          <a:xfrm>
            <a:off x="3083250" y="3641275"/>
            <a:ext cx="2977500" cy="371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sz="1800">
                <a:solidFill>
                  <a:schemeClr val="lt1"/>
                </a:solidFill>
                <a:latin typeface="Londrina Solid"/>
                <a:ea typeface="Londrina Solid"/>
                <a:cs typeface="Londrina Solid"/>
                <a:sym typeface="Londrina Solid"/>
              </a:defRPr>
            </a:lvl1pPr>
            <a:lvl2pPr lvl="1" rtl="0" algn="ctr">
              <a:lnSpc>
                <a:spcPct val="100000"/>
              </a:lnSpc>
              <a:spcBef>
                <a:spcPts val="0"/>
              </a:spcBef>
              <a:spcAft>
                <a:spcPts val="0"/>
              </a:spcAft>
              <a:buNone/>
              <a:defRPr sz="1800">
                <a:solidFill>
                  <a:schemeClr val="lt1"/>
                </a:solidFill>
                <a:latin typeface="Londrina Solid"/>
                <a:ea typeface="Londrina Solid"/>
                <a:cs typeface="Londrina Solid"/>
                <a:sym typeface="Londrina Solid"/>
              </a:defRPr>
            </a:lvl2pPr>
            <a:lvl3pPr lvl="2" rtl="0" algn="ctr">
              <a:lnSpc>
                <a:spcPct val="100000"/>
              </a:lnSpc>
              <a:spcBef>
                <a:spcPts val="0"/>
              </a:spcBef>
              <a:spcAft>
                <a:spcPts val="0"/>
              </a:spcAft>
              <a:buNone/>
              <a:defRPr sz="1800">
                <a:solidFill>
                  <a:schemeClr val="lt1"/>
                </a:solidFill>
                <a:latin typeface="Londrina Solid"/>
                <a:ea typeface="Londrina Solid"/>
                <a:cs typeface="Londrina Solid"/>
                <a:sym typeface="Londrina Solid"/>
              </a:defRPr>
            </a:lvl3pPr>
            <a:lvl4pPr lvl="3" rtl="0" algn="ctr">
              <a:lnSpc>
                <a:spcPct val="100000"/>
              </a:lnSpc>
              <a:spcBef>
                <a:spcPts val="0"/>
              </a:spcBef>
              <a:spcAft>
                <a:spcPts val="0"/>
              </a:spcAft>
              <a:buNone/>
              <a:defRPr sz="1800">
                <a:solidFill>
                  <a:schemeClr val="lt1"/>
                </a:solidFill>
                <a:latin typeface="Londrina Solid"/>
                <a:ea typeface="Londrina Solid"/>
                <a:cs typeface="Londrina Solid"/>
                <a:sym typeface="Londrina Solid"/>
              </a:defRPr>
            </a:lvl4pPr>
            <a:lvl5pPr lvl="4" rtl="0" algn="ctr">
              <a:lnSpc>
                <a:spcPct val="100000"/>
              </a:lnSpc>
              <a:spcBef>
                <a:spcPts val="0"/>
              </a:spcBef>
              <a:spcAft>
                <a:spcPts val="0"/>
              </a:spcAft>
              <a:buNone/>
              <a:defRPr sz="1800">
                <a:solidFill>
                  <a:schemeClr val="lt1"/>
                </a:solidFill>
                <a:latin typeface="Londrina Solid"/>
                <a:ea typeface="Londrina Solid"/>
                <a:cs typeface="Londrina Solid"/>
                <a:sym typeface="Londrina Solid"/>
              </a:defRPr>
            </a:lvl5pPr>
            <a:lvl6pPr lvl="5" rtl="0" algn="ctr">
              <a:lnSpc>
                <a:spcPct val="100000"/>
              </a:lnSpc>
              <a:spcBef>
                <a:spcPts val="0"/>
              </a:spcBef>
              <a:spcAft>
                <a:spcPts val="0"/>
              </a:spcAft>
              <a:buNone/>
              <a:defRPr sz="1800">
                <a:solidFill>
                  <a:schemeClr val="lt1"/>
                </a:solidFill>
                <a:latin typeface="Londrina Solid"/>
                <a:ea typeface="Londrina Solid"/>
                <a:cs typeface="Londrina Solid"/>
                <a:sym typeface="Londrina Solid"/>
              </a:defRPr>
            </a:lvl6pPr>
            <a:lvl7pPr lvl="6" rtl="0" algn="ctr">
              <a:lnSpc>
                <a:spcPct val="100000"/>
              </a:lnSpc>
              <a:spcBef>
                <a:spcPts val="0"/>
              </a:spcBef>
              <a:spcAft>
                <a:spcPts val="0"/>
              </a:spcAft>
              <a:buNone/>
              <a:defRPr sz="1800">
                <a:solidFill>
                  <a:schemeClr val="lt1"/>
                </a:solidFill>
                <a:latin typeface="Londrina Solid"/>
                <a:ea typeface="Londrina Solid"/>
                <a:cs typeface="Londrina Solid"/>
                <a:sym typeface="Londrina Solid"/>
              </a:defRPr>
            </a:lvl7pPr>
            <a:lvl8pPr lvl="7" rtl="0" algn="ctr">
              <a:lnSpc>
                <a:spcPct val="100000"/>
              </a:lnSpc>
              <a:spcBef>
                <a:spcPts val="0"/>
              </a:spcBef>
              <a:spcAft>
                <a:spcPts val="0"/>
              </a:spcAft>
              <a:buNone/>
              <a:defRPr sz="1800">
                <a:solidFill>
                  <a:schemeClr val="lt1"/>
                </a:solidFill>
                <a:latin typeface="Londrina Solid"/>
                <a:ea typeface="Londrina Solid"/>
                <a:cs typeface="Londrina Solid"/>
                <a:sym typeface="Londrina Solid"/>
              </a:defRPr>
            </a:lvl8pPr>
            <a:lvl9pPr lvl="8" rtl="0" algn="ctr">
              <a:lnSpc>
                <a:spcPct val="100000"/>
              </a:lnSpc>
              <a:spcBef>
                <a:spcPts val="0"/>
              </a:spcBef>
              <a:spcAft>
                <a:spcPts val="0"/>
              </a:spcAft>
              <a:buNone/>
              <a:defRPr sz="1800">
                <a:solidFill>
                  <a:schemeClr val="lt1"/>
                </a:solidFill>
                <a:latin typeface="Londrina Solid"/>
                <a:ea typeface="Londrina Solid"/>
                <a:cs typeface="Londrina Solid"/>
                <a:sym typeface="Londrina Solid"/>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CUSTOM_15">
    <p:spTree>
      <p:nvGrpSpPr>
        <p:cNvPr id="167" name="Shape 167"/>
        <p:cNvGrpSpPr/>
        <p:nvPr/>
      </p:nvGrpSpPr>
      <p:grpSpPr>
        <a:xfrm>
          <a:off x="0" y="0"/>
          <a:ext cx="0" cy="0"/>
          <a:chOff x="0" y="0"/>
          <a:chExt cx="0" cy="0"/>
        </a:xfrm>
      </p:grpSpPr>
      <p:sp>
        <p:nvSpPr>
          <p:cNvPr id="168" name="Google Shape;168;p15"/>
          <p:cNvSpPr/>
          <p:nvPr/>
        </p:nvSpPr>
        <p:spPr>
          <a:xfrm rot="-4868788">
            <a:off x="692908" y="-345115"/>
            <a:ext cx="502358" cy="828771"/>
          </a:xfrm>
          <a:custGeom>
            <a:rect b="b" l="l" r="r" t="t"/>
            <a:pathLst>
              <a:path extrusionOk="0" h="25535" w="15479">
                <a:moveTo>
                  <a:pt x="12634" y="1"/>
                </a:moveTo>
                <a:cubicBezTo>
                  <a:pt x="12555" y="1"/>
                  <a:pt x="12471" y="15"/>
                  <a:pt x="12383" y="46"/>
                </a:cubicBezTo>
                <a:lnTo>
                  <a:pt x="10871" y="582"/>
                </a:lnTo>
                <a:cubicBezTo>
                  <a:pt x="10180" y="820"/>
                  <a:pt x="9454" y="975"/>
                  <a:pt x="8799" y="1284"/>
                </a:cubicBezTo>
                <a:cubicBezTo>
                  <a:pt x="6846" y="2237"/>
                  <a:pt x="5191" y="3570"/>
                  <a:pt x="3846" y="5261"/>
                </a:cubicBezTo>
                <a:cubicBezTo>
                  <a:pt x="3215" y="6047"/>
                  <a:pt x="2751" y="6964"/>
                  <a:pt x="2239" y="7845"/>
                </a:cubicBezTo>
                <a:cubicBezTo>
                  <a:pt x="1905" y="8416"/>
                  <a:pt x="1596" y="8988"/>
                  <a:pt x="1298" y="9571"/>
                </a:cubicBezTo>
                <a:cubicBezTo>
                  <a:pt x="1215" y="9738"/>
                  <a:pt x="1274" y="9964"/>
                  <a:pt x="1215" y="10119"/>
                </a:cubicBezTo>
                <a:cubicBezTo>
                  <a:pt x="1143" y="10333"/>
                  <a:pt x="917" y="10512"/>
                  <a:pt x="881" y="10714"/>
                </a:cubicBezTo>
                <a:cubicBezTo>
                  <a:pt x="715" y="11583"/>
                  <a:pt x="536" y="12464"/>
                  <a:pt x="465" y="13333"/>
                </a:cubicBezTo>
                <a:cubicBezTo>
                  <a:pt x="429" y="13810"/>
                  <a:pt x="238" y="14346"/>
                  <a:pt x="655" y="14798"/>
                </a:cubicBezTo>
                <a:cubicBezTo>
                  <a:pt x="703" y="14822"/>
                  <a:pt x="655" y="14941"/>
                  <a:pt x="643" y="15024"/>
                </a:cubicBezTo>
                <a:cubicBezTo>
                  <a:pt x="596" y="15393"/>
                  <a:pt x="536" y="15762"/>
                  <a:pt x="500" y="16131"/>
                </a:cubicBezTo>
                <a:cubicBezTo>
                  <a:pt x="441" y="16774"/>
                  <a:pt x="357" y="17429"/>
                  <a:pt x="381" y="18072"/>
                </a:cubicBezTo>
                <a:cubicBezTo>
                  <a:pt x="405" y="18608"/>
                  <a:pt x="0" y="19322"/>
                  <a:pt x="881" y="19632"/>
                </a:cubicBezTo>
                <a:cubicBezTo>
                  <a:pt x="715" y="19751"/>
                  <a:pt x="560" y="19858"/>
                  <a:pt x="417" y="19965"/>
                </a:cubicBezTo>
                <a:cubicBezTo>
                  <a:pt x="524" y="20120"/>
                  <a:pt x="619" y="20275"/>
                  <a:pt x="703" y="20394"/>
                </a:cubicBezTo>
                <a:cubicBezTo>
                  <a:pt x="357" y="20918"/>
                  <a:pt x="619" y="21370"/>
                  <a:pt x="727" y="21846"/>
                </a:cubicBezTo>
                <a:cubicBezTo>
                  <a:pt x="774" y="22049"/>
                  <a:pt x="822" y="22239"/>
                  <a:pt x="893" y="22525"/>
                </a:cubicBezTo>
                <a:cubicBezTo>
                  <a:pt x="619" y="22418"/>
                  <a:pt x="524" y="22370"/>
                  <a:pt x="405" y="22323"/>
                </a:cubicBezTo>
                <a:lnTo>
                  <a:pt x="405" y="23728"/>
                </a:lnTo>
                <a:cubicBezTo>
                  <a:pt x="459" y="23718"/>
                  <a:pt x="505" y="23713"/>
                  <a:pt x="544" y="23713"/>
                </a:cubicBezTo>
                <a:cubicBezTo>
                  <a:pt x="883" y="23713"/>
                  <a:pt x="747" y="24050"/>
                  <a:pt x="822" y="24263"/>
                </a:cubicBezTo>
                <a:cubicBezTo>
                  <a:pt x="879" y="24448"/>
                  <a:pt x="915" y="24621"/>
                  <a:pt x="636" y="24621"/>
                </a:cubicBezTo>
                <a:cubicBezTo>
                  <a:pt x="627" y="24621"/>
                  <a:pt x="617" y="24621"/>
                  <a:pt x="608" y="24621"/>
                </a:cubicBezTo>
                <a:cubicBezTo>
                  <a:pt x="596" y="24621"/>
                  <a:pt x="500" y="24859"/>
                  <a:pt x="536" y="24883"/>
                </a:cubicBezTo>
                <a:cubicBezTo>
                  <a:pt x="794" y="25140"/>
                  <a:pt x="913" y="25514"/>
                  <a:pt x="1417" y="25514"/>
                </a:cubicBezTo>
                <a:cubicBezTo>
                  <a:pt x="1425" y="25514"/>
                  <a:pt x="1433" y="25514"/>
                  <a:pt x="1441" y="25514"/>
                </a:cubicBezTo>
                <a:cubicBezTo>
                  <a:pt x="1830" y="25498"/>
                  <a:pt x="2219" y="25493"/>
                  <a:pt x="2606" y="25493"/>
                </a:cubicBezTo>
                <a:cubicBezTo>
                  <a:pt x="3427" y="25493"/>
                  <a:pt x="4244" y="25517"/>
                  <a:pt x="5060" y="25525"/>
                </a:cubicBezTo>
                <a:cubicBezTo>
                  <a:pt x="5193" y="25528"/>
                  <a:pt x="5328" y="25535"/>
                  <a:pt x="5459" y="25535"/>
                </a:cubicBezTo>
                <a:cubicBezTo>
                  <a:pt x="5927" y="25535"/>
                  <a:pt x="6352" y="25450"/>
                  <a:pt x="6501" y="24799"/>
                </a:cubicBezTo>
                <a:cubicBezTo>
                  <a:pt x="6513" y="24740"/>
                  <a:pt x="6680" y="24704"/>
                  <a:pt x="6680" y="24704"/>
                </a:cubicBezTo>
                <a:cubicBezTo>
                  <a:pt x="6561" y="24406"/>
                  <a:pt x="6442" y="24168"/>
                  <a:pt x="6418" y="23930"/>
                </a:cubicBezTo>
                <a:cubicBezTo>
                  <a:pt x="6406" y="23859"/>
                  <a:pt x="6668" y="23751"/>
                  <a:pt x="6680" y="23740"/>
                </a:cubicBezTo>
                <a:cubicBezTo>
                  <a:pt x="6501" y="23382"/>
                  <a:pt x="6311" y="23025"/>
                  <a:pt x="6108" y="22608"/>
                </a:cubicBezTo>
                <a:cubicBezTo>
                  <a:pt x="6370" y="22561"/>
                  <a:pt x="6501" y="22537"/>
                  <a:pt x="6680" y="22501"/>
                </a:cubicBezTo>
                <a:lnTo>
                  <a:pt x="6680" y="22501"/>
                </a:lnTo>
                <a:cubicBezTo>
                  <a:pt x="6608" y="22656"/>
                  <a:pt x="6573" y="22763"/>
                  <a:pt x="6537" y="22847"/>
                </a:cubicBezTo>
                <a:cubicBezTo>
                  <a:pt x="6573" y="22882"/>
                  <a:pt x="6620" y="22894"/>
                  <a:pt x="6668" y="22906"/>
                </a:cubicBezTo>
                <a:cubicBezTo>
                  <a:pt x="6775" y="22644"/>
                  <a:pt x="6870" y="22382"/>
                  <a:pt x="6965" y="22144"/>
                </a:cubicBezTo>
                <a:cubicBezTo>
                  <a:pt x="6739" y="22001"/>
                  <a:pt x="6561" y="21870"/>
                  <a:pt x="6382" y="21751"/>
                </a:cubicBezTo>
                <a:cubicBezTo>
                  <a:pt x="6418" y="21715"/>
                  <a:pt x="6430" y="21668"/>
                  <a:pt x="6453" y="21644"/>
                </a:cubicBezTo>
                <a:cubicBezTo>
                  <a:pt x="6620" y="21656"/>
                  <a:pt x="6775" y="21692"/>
                  <a:pt x="6918" y="21704"/>
                </a:cubicBezTo>
                <a:cubicBezTo>
                  <a:pt x="7144" y="20930"/>
                  <a:pt x="7073" y="20739"/>
                  <a:pt x="6525" y="20537"/>
                </a:cubicBezTo>
                <a:lnTo>
                  <a:pt x="6656" y="20406"/>
                </a:lnTo>
                <a:cubicBezTo>
                  <a:pt x="6573" y="20084"/>
                  <a:pt x="6513" y="19822"/>
                  <a:pt x="6489" y="19691"/>
                </a:cubicBezTo>
                <a:cubicBezTo>
                  <a:pt x="6739" y="19513"/>
                  <a:pt x="7013" y="19429"/>
                  <a:pt x="7073" y="19263"/>
                </a:cubicBezTo>
                <a:cubicBezTo>
                  <a:pt x="7204" y="18918"/>
                  <a:pt x="7168" y="18548"/>
                  <a:pt x="6692" y="18370"/>
                </a:cubicBezTo>
                <a:cubicBezTo>
                  <a:pt x="6858" y="18298"/>
                  <a:pt x="6965" y="18263"/>
                  <a:pt x="7144" y="18191"/>
                </a:cubicBezTo>
                <a:cubicBezTo>
                  <a:pt x="6894" y="18084"/>
                  <a:pt x="6715" y="18013"/>
                  <a:pt x="6418" y="17882"/>
                </a:cubicBezTo>
                <a:cubicBezTo>
                  <a:pt x="7335" y="17739"/>
                  <a:pt x="7144" y="17143"/>
                  <a:pt x="7025" y="16715"/>
                </a:cubicBezTo>
                <a:cubicBezTo>
                  <a:pt x="6918" y="16298"/>
                  <a:pt x="6596" y="15941"/>
                  <a:pt x="6334" y="15512"/>
                </a:cubicBezTo>
                <a:lnTo>
                  <a:pt x="6334" y="15512"/>
                </a:lnTo>
                <a:cubicBezTo>
                  <a:pt x="6632" y="15679"/>
                  <a:pt x="6906" y="15822"/>
                  <a:pt x="7192" y="15989"/>
                </a:cubicBezTo>
                <a:cubicBezTo>
                  <a:pt x="7204" y="15977"/>
                  <a:pt x="7227" y="15953"/>
                  <a:pt x="7251" y="15941"/>
                </a:cubicBezTo>
                <a:cubicBezTo>
                  <a:pt x="7096" y="15774"/>
                  <a:pt x="6965" y="15619"/>
                  <a:pt x="6894" y="15512"/>
                </a:cubicBezTo>
                <a:cubicBezTo>
                  <a:pt x="6977" y="15286"/>
                  <a:pt x="7108" y="15096"/>
                  <a:pt x="7085" y="14917"/>
                </a:cubicBezTo>
                <a:cubicBezTo>
                  <a:pt x="7120" y="14465"/>
                  <a:pt x="6930" y="14036"/>
                  <a:pt x="7168" y="13595"/>
                </a:cubicBezTo>
                <a:cubicBezTo>
                  <a:pt x="7239" y="13500"/>
                  <a:pt x="7096" y="13310"/>
                  <a:pt x="7037" y="13155"/>
                </a:cubicBezTo>
                <a:cubicBezTo>
                  <a:pt x="7001" y="13060"/>
                  <a:pt x="6882" y="12917"/>
                  <a:pt x="6906" y="12833"/>
                </a:cubicBezTo>
                <a:cubicBezTo>
                  <a:pt x="7037" y="12441"/>
                  <a:pt x="7192" y="12060"/>
                  <a:pt x="7382" y="11690"/>
                </a:cubicBezTo>
                <a:cubicBezTo>
                  <a:pt x="7763" y="10940"/>
                  <a:pt x="8239" y="10226"/>
                  <a:pt x="8561" y="9452"/>
                </a:cubicBezTo>
                <a:cubicBezTo>
                  <a:pt x="8823" y="8797"/>
                  <a:pt x="9216" y="8202"/>
                  <a:pt x="9740" y="7857"/>
                </a:cubicBezTo>
                <a:cubicBezTo>
                  <a:pt x="10775" y="7166"/>
                  <a:pt x="11954" y="6630"/>
                  <a:pt x="13085" y="6047"/>
                </a:cubicBezTo>
                <a:cubicBezTo>
                  <a:pt x="13776" y="5690"/>
                  <a:pt x="14502" y="5356"/>
                  <a:pt x="15216" y="5035"/>
                </a:cubicBezTo>
                <a:cubicBezTo>
                  <a:pt x="15467" y="4916"/>
                  <a:pt x="15478" y="4749"/>
                  <a:pt x="15359" y="4511"/>
                </a:cubicBezTo>
                <a:cubicBezTo>
                  <a:pt x="14657" y="3154"/>
                  <a:pt x="13978" y="1773"/>
                  <a:pt x="13264" y="415"/>
                </a:cubicBezTo>
                <a:cubicBezTo>
                  <a:pt x="13134" y="183"/>
                  <a:pt x="12916" y="1"/>
                  <a:pt x="1263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15"/>
          <p:cNvSpPr/>
          <p:nvPr/>
        </p:nvSpPr>
        <p:spPr>
          <a:xfrm rot="-8387889">
            <a:off x="270889" y="441789"/>
            <a:ext cx="294548" cy="291899"/>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15"/>
          <p:cNvSpPr/>
          <p:nvPr/>
        </p:nvSpPr>
        <p:spPr>
          <a:xfrm rot="-7730943">
            <a:off x="-77203" y="58193"/>
            <a:ext cx="234379" cy="557365"/>
          </a:xfrm>
          <a:custGeom>
            <a:rect b="b" l="l" r="r" t="t"/>
            <a:pathLst>
              <a:path extrusionOk="0" h="20587" w="5954">
                <a:moveTo>
                  <a:pt x="1843" y="0"/>
                </a:moveTo>
                <a:cubicBezTo>
                  <a:pt x="1034" y="0"/>
                  <a:pt x="393" y="545"/>
                  <a:pt x="357" y="1370"/>
                </a:cubicBezTo>
                <a:cubicBezTo>
                  <a:pt x="298" y="2918"/>
                  <a:pt x="381" y="4489"/>
                  <a:pt x="262" y="6037"/>
                </a:cubicBezTo>
                <a:cubicBezTo>
                  <a:pt x="143" y="7787"/>
                  <a:pt x="595" y="9537"/>
                  <a:pt x="95" y="11264"/>
                </a:cubicBezTo>
                <a:cubicBezTo>
                  <a:pt x="0" y="11550"/>
                  <a:pt x="119" y="11895"/>
                  <a:pt x="167" y="12204"/>
                </a:cubicBezTo>
                <a:cubicBezTo>
                  <a:pt x="203" y="12466"/>
                  <a:pt x="286" y="12740"/>
                  <a:pt x="286" y="12990"/>
                </a:cubicBezTo>
                <a:cubicBezTo>
                  <a:pt x="274" y="13990"/>
                  <a:pt x="214" y="15002"/>
                  <a:pt x="203" y="16002"/>
                </a:cubicBezTo>
                <a:cubicBezTo>
                  <a:pt x="179" y="17312"/>
                  <a:pt x="214" y="18622"/>
                  <a:pt x="214" y="19931"/>
                </a:cubicBezTo>
                <a:cubicBezTo>
                  <a:pt x="214" y="20289"/>
                  <a:pt x="322" y="20551"/>
                  <a:pt x="750" y="20551"/>
                </a:cubicBezTo>
                <a:cubicBezTo>
                  <a:pt x="2179" y="20551"/>
                  <a:pt x="3620" y="20563"/>
                  <a:pt x="5048" y="20586"/>
                </a:cubicBezTo>
                <a:cubicBezTo>
                  <a:pt x="5572" y="20586"/>
                  <a:pt x="5691" y="20301"/>
                  <a:pt x="5691" y="19824"/>
                </a:cubicBezTo>
                <a:cubicBezTo>
                  <a:pt x="5679" y="18812"/>
                  <a:pt x="5715" y="17800"/>
                  <a:pt x="5715" y="16788"/>
                </a:cubicBezTo>
                <a:cubicBezTo>
                  <a:pt x="5703" y="14717"/>
                  <a:pt x="5632" y="12633"/>
                  <a:pt x="5656" y="10561"/>
                </a:cubicBezTo>
                <a:cubicBezTo>
                  <a:pt x="5691" y="8859"/>
                  <a:pt x="5810" y="7144"/>
                  <a:pt x="5929" y="4775"/>
                </a:cubicBezTo>
                <a:cubicBezTo>
                  <a:pt x="5929" y="4001"/>
                  <a:pt x="5941" y="2572"/>
                  <a:pt x="5953" y="1143"/>
                </a:cubicBezTo>
                <a:cubicBezTo>
                  <a:pt x="5953" y="417"/>
                  <a:pt x="5620" y="72"/>
                  <a:pt x="4882" y="60"/>
                </a:cubicBezTo>
                <a:cubicBezTo>
                  <a:pt x="3870" y="48"/>
                  <a:pt x="2881" y="12"/>
                  <a:pt x="1869" y="0"/>
                </a:cubicBezTo>
                <a:cubicBezTo>
                  <a:pt x="1861" y="0"/>
                  <a:pt x="1852" y="0"/>
                  <a:pt x="184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5"/>
          <p:cNvSpPr/>
          <p:nvPr/>
        </p:nvSpPr>
        <p:spPr>
          <a:xfrm rot="-4692983">
            <a:off x="-141811" y="1067392"/>
            <a:ext cx="363590" cy="521702"/>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5"/>
          <p:cNvSpPr/>
          <p:nvPr/>
        </p:nvSpPr>
        <p:spPr>
          <a:xfrm rot="7871197">
            <a:off x="8693920" y="4597115"/>
            <a:ext cx="234380" cy="557357"/>
          </a:xfrm>
          <a:custGeom>
            <a:rect b="b" l="l" r="r" t="t"/>
            <a:pathLst>
              <a:path extrusionOk="0" h="20587" w="5954">
                <a:moveTo>
                  <a:pt x="1843" y="0"/>
                </a:moveTo>
                <a:cubicBezTo>
                  <a:pt x="1034" y="0"/>
                  <a:pt x="393" y="545"/>
                  <a:pt x="357" y="1370"/>
                </a:cubicBezTo>
                <a:cubicBezTo>
                  <a:pt x="298" y="2918"/>
                  <a:pt x="381" y="4489"/>
                  <a:pt x="262" y="6037"/>
                </a:cubicBezTo>
                <a:cubicBezTo>
                  <a:pt x="143" y="7787"/>
                  <a:pt x="595" y="9537"/>
                  <a:pt x="95" y="11264"/>
                </a:cubicBezTo>
                <a:cubicBezTo>
                  <a:pt x="0" y="11550"/>
                  <a:pt x="119" y="11895"/>
                  <a:pt x="167" y="12204"/>
                </a:cubicBezTo>
                <a:cubicBezTo>
                  <a:pt x="203" y="12466"/>
                  <a:pt x="286" y="12740"/>
                  <a:pt x="286" y="12990"/>
                </a:cubicBezTo>
                <a:cubicBezTo>
                  <a:pt x="274" y="13990"/>
                  <a:pt x="214" y="15002"/>
                  <a:pt x="203" y="16002"/>
                </a:cubicBezTo>
                <a:cubicBezTo>
                  <a:pt x="179" y="17312"/>
                  <a:pt x="214" y="18622"/>
                  <a:pt x="214" y="19931"/>
                </a:cubicBezTo>
                <a:cubicBezTo>
                  <a:pt x="214" y="20289"/>
                  <a:pt x="322" y="20551"/>
                  <a:pt x="750" y="20551"/>
                </a:cubicBezTo>
                <a:cubicBezTo>
                  <a:pt x="2179" y="20551"/>
                  <a:pt x="3620" y="20563"/>
                  <a:pt x="5048" y="20586"/>
                </a:cubicBezTo>
                <a:cubicBezTo>
                  <a:pt x="5572" y="20586"/>
                  <a:pt x="5691" y="20301"/>
                  <a:pt x="5691" y="19824"/>
                </a:cubicBezTo>
                <a:cubicBezTo>
                  <a:pt x="5679" y="18812"/>
                  <a:pt x="5715" y="17800"/>
                  <a:pt x="5715" y="16788"/>
                </a:cubicBezTo>
                <a:cubicBezTo>
                  <a:pt x="5703" y="14717"/>
                  <a:pt x="5632" y="12633"/>
                  <a:pt x="5656" y="10561"/>
                </a:cubicBezTo>
                <a:cubicBezTo>
                  <a:pt x="5691" y="8859"/>
                  <a:pt x="5810" y="7144"/>
                  <a:pt x="5929" y="4775"/>
                </a:cubicBezTo>
                <a:cubicBezTo>
                  <a:pt x="5929" y="4001"/>
                  <a:pt x="5941" y="2572"/>
                  <a:pt x="5953" y="1143"/>
                </a:cubicBezTo>
                <a:cubicBezTo>
                  <a:pt x="5953" y="417"/>
                  <a:pt x="5620" y="72"/>
                  <a:pt x="4882" y="60"/>
                </a:cubicBezTo>
                <a:cubicBezTo>
                  <a:pt x="3870" y="48"/>
                  <a:pt x="2881" y="12"/>
                  <a:pt x="1869" y="0"/>
                </a:cubicBezTo>
                <a:cubicBezTo>
                  <a:pt x="1861" y="0"/>
                  <a:pt x="1852" y="0"/>
                  <a:pt x="184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15"/>
          <p:cNvSpPr/>
          <p:nvPr/>
        </p:nvSpPr>
        <p:spPr>
          <a:xfrm rot="-8387915">
            <a:off x="8969680" y="4256058"/>
            <a:ext cx="290836" cy="288221"/>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15"/>
          <p:cNvSpPr/>
          <p:nvPr/>
        </p:nvSpPr>
        <p:spPr>
          <a:xfrm rot="5400960">
            <a:off x="8809173" y="3692509"/>
            <a:ext cx="363591" cy="521716"/>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15"/>
          <p:cNvSpPr/>
          <p:nvPr/>
        </p:nvSpPr>
        <p:spPr>
          <a:xfrm rot="-8387811">
            <a:off x="7671539" y="4822843"/>
            <a:ext cx="444705" cy="440706"/>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5"/>
          <p:cNvSpPr/>
          <p:nvPr/>
        </p:nvSpPr>
        <p:spPr>
          <a:xfrm rot="-8387889">
            <a:off x="1528939" y="-136761"/>
            <a:ext cx="294548" cy="291899"/>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15"/>
          <p:cNvSpPr txBox="1"/>
          <p:nvPr>
            <p:ph type="title"/>
          </p:nvPr>
        </p:nvSpPr>
        <p:spPr>
          <a:xfrm>
            <a:off x="713400" y="381209"/>
            <a:ext cx="7717200" cy="572700"/>
          </a:xfrm>
          <a:prstGeom prst="rect">
            <a:avLst/>
          </a:prstGeom>
        </p:spPr>
        <p:txBody>
          <a:bodyPr anchorCtr="0" anchor="t"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2">
    <p:spTree>
      <p:nvGrpSpPr>
        <p:cNvPr id="178" name="Shape 178"/>
        <p:cNvGrpSpPr/>
        <p:nvPr/>
      </p:nvGrpSpPr>
      <p:grpSpPr>
        <a:xfrm>
          <a:off x="0" y="0"/>
          <a:ext cx="0" cy="0"/>
          <a:chOff x="0" y="0"/>
          <a:chExt cx="0" cy="0"/>
        </a:xfrm>
      </p:grpSpPr>
      <p:sp>
        <p:nvSpPr>
          <p:cNvPr id="179" name="Google Shape;179;p16"/>
          <p:cNvSpPr/>
          <p:nvPr/>
        </p:nvSpPr>
        <p:spPr>
          <a:xfrm rot="9452970">
            <a:off x="1674831" y="3854561"/>
            <a:ext cx="928921" cy="1861044"/>
          </a:xfrm>
          <a:custGeom>
            <a:rect b="b" l="l" r="r" t="t"/>
            <a:pathLst>
              <a:path extrusionOk="0" h="47210" w="23563">
                <a:moveTo>
                  <a:pt x="9067" y="1"/>
                </a:moveTo>
                <a:cubicBezTo>
                  <a:pt x="8951" y="1"/>
                  <a:pt x="8830" y="32"/>
                  <a:pt x="8704" y="97"/>
                </a:cubicBezTo>
                <a:cubicBezTo>
                  <a:pt x="7763" y="573"/>
                  <a:pt x="6775" y="1002"/>
                  <a:pt x="5942" y="1645"/>
                </a:cubicBezTo>
                <a:cubicBezTo>
                  <a:pt x="4013" y="3097"/>
                  <a:pt x="2632" y="5014"/>
                  <a:pt x="1548" y="7145"/>
                </a:cubicBezTo>
                <a:cubicBezTo>
                  <a:pt x="1310" y="7598"/>
                  <a:pt x="1381" y="8229"/>
                  <a:pt x="1084" y="8622"/>
                </a:cubicBezTo>
                <a:cubicBezTo>
                  <a:pt x="596" y="9288"/>
                  <a:pt x="429" y="9979"/>
                  <a:pt x="465" y="10765"/>
                </a:cubicBezTo>
                <a:cubicBezTo>
                  <a:pt x="477" y="10955"/>
                  <a:pt x="262" y="11146"/>
                  <a:pt x="250" y="11360"/>
                </a:cubicBezTo>
                <a:cubicBezTo>
                  <a:pt x="143" y="12265"/>
                  <a:pt x="72" y="13170"/>
                  <a:pt x="0" y="14099"/>
                </a:cubicBezTo>
                <a:cubicBezTo>
                  <a:pt x="0" y="14122"/>
                  <a:pt x="131" y="14158"/>
                  <a:pt x="179" y="14206"/>
                </a:cubicBezTo>
                <a:cubicBezTo>
                  <a:pt x="893" y="14992"/>
                  <a:pt x="905" y="15075"/>
                  <a:pt x="286" y="15968"/>
                </a:cubicBezTo>
                <a:cubicBezTo>
                  <a:pt x="465" y="16015"/>
                  <a:pt x="619" y="16051"/>
                  <a:pt x="703" y="16063"/>
                </a:cubicBezTo>
                <a:cubicBezTo>
                  <a:pt x="643" y="16313"/>
                  <a:pt x="524" y="16539"/>
                  <a:pt x="560" y="16706"/>
                </a:cubicBezTo>
                <a:cubicBezTo>
                  <a:pt x="762" y="17361"/>
                  <a:pt x="1024" y="17992"/>
                  <a:pt x="1262" y="18647"/>
                </a:cubicBezTo>
                <a:cubicBezTo>
                  <a:pt x="1751" y="19956"/>
                  <a:pt x="2513" y="21111"/>
                  <a:pt x="3406" y="22159"/>
                </a:cubicBezTo>
                <a:cubicBezTo>
                  <a:pt x="4537" y="23504"/>
                  <a:pt x="5561" y="24933"/>
                  <a:pt x="6692" y="26267"/>
                </a:cubicBezTo>
                <a:cubicBezTo>
                  <a:pt x="8239" y="28100"/>
                  <a:pt x="9835" y="29886"/>
                  <a:pt x="11430" y="31660"/>
                </a:cubicBezTo>
                <a:cubicBezTo>
                  <a:pt x="11728" y="32006"/>
                  <a:pt x="12157" y="32220"/>
                  <a:pt x="12704" y="32637"/>
                </a:cubicBezTo>
                <a:cubicBezTo>
                  <a:pt x="12764" y="32791"/>
                  <a:pt x="12847" y="33018"/>
                  <a:pt x="12931" y="33268"/>
                </a:cubicBezTo>
                <a:cubicBezTo>
                  <a:pt x="13026" y="33518"/>
                  <a:pt x="13145" y="33815"/>
                  <a:pt x="13252" y="34101"/>
                </a:cubicBezTo>
                <a:cubicBezTo>
                  <a:pt x="13276" y="34089"/>
                  <a:pt x="13300" y="34065"/>
                  <a:pt x="13335" y="34065"/>
                </a:cubicBezTo>
                <a:cubicBezTo>
                  <a:pt x="13764" y="35018"/>
                  <a:pt x="14407" y="36649"/>
                  <a:pt x="14407" y="38054"/>
                </a:cubicBezTo>
                <a:cubicBezTo>
                  <a:pt x="14407" y="38328"/>
                  <a:pt x="14407" y="38590"/>
                  <a:pt x="14395" y="38864"/>
                </a:cubicBezTo>
                <a:cubicBezTo>
                  <a:pt x="14347" y="39423"/>
                  <a:pt x="13847" y="39947"/>
                  <a:pt x="13645" y="40530"/>
                </a:cubicBezTo>
                <a:cubicBezTo>
                  <a:pt x="13562" y="40792"/>
                  <a:pt x="13621" y="41233"/>
                  <a:pt x="13776" y="41435"/>
                </a:cubicBezTo>
                <a:cubicBezTo>
                  <a:pt x="14490" y="42328"/>
                  <a:pt x="15252" y="43174"/>
                  <a:pt x="16026" y="44007"/>
                </a:cubicBezTo>
                <a:cubicBezTo>
                  <a:pt x="17026" y="45102"/>
                  <a:pt x="18038" y="46174"/>
                  <a:pt x="18991" y="47210"/>
                </a:cubicBezTo>
                <a:cubicBezTo>
                  <a:pt x="21860" y="45543"/>
                  <a:pt x="23563" y="40614"/>
                  <a:pt x="23218" y="37518"/>
                </a:cubicBezTo>
                <a:cubicBezTo>
                  <a:pt x="23218" y="37518"/>
                  <a:pt x="23479" y="34744"/>
                  <a:pt x="21860" y="32422"/>
                </a:cubicBezTo>
                <a:cubicBezTo>
                  <a:pt x="21217" y="31113"/>
                  <a:pt x="20598" y="29803"/>
                  <a:pt x="19491" y="28791"/>
                </a:cubicBezTo>
                <a:cubicBezTo>
                  <a:pt x="18955" y="28291"/>
                  <a:pt x="18574" y="27719"/>
                  <a:pt x="18122" y="27160"/>
                </a:cubicBezTo>
                <a:cubicBezTo>
                  <a:pt x="16800" y="25576"/>
                  <a:pt x="15383" y="24028"/>
                  <a:pt x="14002" y="22481"/>
                </a:cubicBezTo>
                <a:cubicBezTo>
                  <a:pt x="12490" y="20778"/>
                  <a:pt x="10918" y="19123"/>
                  <a:pt x="9466" y="17385"/>
                </a:cubicBezTo>
                <a:cubicBezTo>
                  <a:pt x="8835" y="16646"/>
                  <a:pt x="8323" y="15789"/>
                  <a:pt x="8299" y="14753"/>
                </a:cubicBezTo>
                <a:cubicBezTo>
                  <a:pt x="8287" y="14230"/>
                  <a:pt x="8382" y="13622"/>
                  <a:pt x="8144" y="13217"/>
                </a:cubicBezTo>
                <a:cubicBezTo>
                  <a:pt x="7882" y="12801"/>
                  <a:pt x="8001" y="12598"/>
                  <a:pt x="8144" y="12253"/>
                </a:cubicBezTo>
                <a:cubicBezTo>
                  <a:pt x="8525" y="11289"/>
                  <a:pt x="9049" y="10336"/>
                  <a:pt x="9180" y="9336"/>
                </a:cubicBezTo>
                <a:cubicBezTo>
                  <a:pt x="9287" y="8491"/>
                  <a:pt x="9692" y="8014"/>
                  <a:pt x="10264" y="7562"/>
                </a:cubicBezTo>
                <a:cubicBezTo>
                  <a:pt x="10490" y="7383"/>
                  <a:pt x="10847" y="7383"/>
                  <a:pt x="11061" y="7205"/>
                </a:cubicBezTo>
                <a:cubicBezTo>
                  <a:pt x="11573" y="6776"/>
                  <a:pt x="12014" y="6240"/>
                  <a:pt x="12526" y="5824"/>
                </a:cubicBezTo>
                <a:cubicBezTo>
                  <a:pt x="13157" y="5336"/>
                  <a:pt x="13228" y="5157"/>
                  <a:pt x="12752" y="4526"/>
                </a:cubicBezTo>
                <a:cubicBezTo>
                  <a:pt x="11752" y="3169"/>
                  <a:pt x="10740" y="1823"/>
                  <a:pt x="9775" y="454"/>
                </a:cubicBezTo>
                <a:cubicBezTo>
                  <a:pt x="9568" y="164"/>
                  <a:pt x="9332" y="1"/>
                  <a:pt x="906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6"/>
          <p:cNvSpPr/>
          <p:nvPr/>
        </p:nvSpPr>
        <p:spPr>
          <a:xfrm rot="10800000">
            <a:off x="7953381" y="4788271"/>
            <a:ext cx="657842" cy="651957"/>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16"/>
          <p:cNvSpPr/>
          <p:nvPr/>
        </p:nvSpPr>
        <p:spPr>
          <a:xfrm rot="3723242">
            <a:off x="407406" y="4697340"/>
            <a:ext cx="692239" cy="993471"/>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16"/>
          <p:cNvSpPr/>
          <p:nvPr/>
        </p:nvSpPr>
        <p:spPr>
          <a:xfrm rot="8400867">
            <a:off x="2549790" y="150731"/>
            <a:ext cx="344443" cy="529443"/>
          </a:xfrm>
          <a:custGeom>
            <a:rect b="b" l="l" r="r" t="t"/>
            <a:pathLst>
              <a:path extrusionOk="0" h="18230" w="11860">
                <a:moveTo>
                  <a:pt x="3025" y="1"/>
                </a:moveTo>
                <a:cubicBezTo>
                  <a:pt x="2834" y="1"/>
                  <a:pt x="2489" y="72"/>
                  <a:pt x="2453" y="191"/>
                </a:cubicBezTo>
                <a:cubicBezTo>
                  <a:pt x="2344" y="491"/>
                  <a:pt x="2240" y="594"/>
                  <a:pt x="2120" y="594"/>
                </a:cubicBezTo>
                <a:cubicBezTo>
                  <a:pt x="1979" y="594"/>
                  <a:pt x="1815" y="451"/>
                  <a:pt x="1596" y="322"/>
                </a:cubicBezTo>
                <a:cubicBezTo>
                  <a:pt x="1478" y="252"/>
                  <a:pt x="1318" y="226"/>
                  <a:pt x="1147" y="226"/>
                </a:cubicBezTo>
                <a:cubicBezTo>
                  <a:pt x="939" y="226"/>
                  <a:pt x="714" y="264"/>
                  <a:pt x="525" y="310"/>
                </a:cubicBezTo>
                <a:cubicBezTo>
                  <a:pt x="346" y="358"/>
                  <a:pt x="132" y="679"/>
                  <a:pt x="132" y="894"/>
                </a:cubicBezTo>
                <a:cubicBezTo>
                  <a:pt x="108" y="2822"/>
                  <a:pt x="132" y="4751"/>
                  <a:pt x="132" y="6680"/>
                </a:cubicBezTo>
                <a:cubicBezTo>
                  <a:pt x="132" y="8478"/>
                  <a:pt x="120" y="10299"/>
                  <a:pt x="96" y="12097"/>
                </a:cubicBezTo>
                <a:cubicBezTo>
                  <a:pt x="72" y="13824"/>
                  <a:pt x="1" y="15550"/>
                  <a:pt x="13" y="17288"/>
                </a:cubicBezTo>
                <a:cubicBezTo>
                  <a:pt x="13" y="17931"/>
                  <a:pt x="448" y="18229"/>
                  <a:pt x="1071" y="18229"/>
                </a:cubicBezTo>
                <a:cubicBezTo>
                  <a:pt x="1083" y="18229"/>
                  <a:pt x="1096" y="18229"/>
                  <a:pt x="1108" y="18229"/>
                </a:cubicBezTo>
                <a:cubicBezTo>
                  <a:pt x="1680" y="18193"/>
                  <a:pt x="2275" y="18217"/>
                  <a:pt x="2263" y="17384"/>
                </a:cubicBezTo>
                <a:cubicBezTo>
                  <a:pt x="2263" y="17348"/>
                  <a:pt x="2334" y="17324"/>
                  <a:pt x="2418" y="17241"/>
                </a:cubicBezTo>
                <a:cubicBezTo>
                  <a:pt x="2573" y="17324"/>
                  <a:pt x="2775" y="17396"/>
                  <a:pt x="2977" y="17491"/>
                </a:cubicBezTo>
                <a:cubicBezTo>
                  <a:pt x="2870" y="17741"/>
                  <a:pt x="2799" y="17931"/>
                  <a:pt x="2680" y="18193"/>
                </a:cubicBezTo>
                <a:cubicBezTo>
                  <a:pt x="3577" y="18193"/>
                  <a:pt x="4436" y="18204"/>
                  <a:pt x="5281" y="18204"/>
                </a:cubicBezTo>
                <a:cubicBezTo>
                  <a:pt x="5703" y="18204"/>
                  <a:pt x="6121" y="18201"/>
                  <a:pt x="6537" y="18193"/>
                </a:cubicBezTo>
                <a:cubicBezTo>
                  <a:pt x="7859" y="18181"/>
                  <a:pt x="9180" y="18134"/>
                  <a:pt x="10514" y="18062"/>
                </a:cubicBezTo>
                <a:cubicBezTo>
                  <a:pt x="10728" y="18050"/>
                  <a:pt x="11074" y="17872"/>
                  <a:pt x="11121" y="17693"/>
                </a:cubicBezTo>
                <a:cubicBezTo>
                  <a:pt x="11240" y="17265"/>
                  <a:pt x="11240" y="16788"/>
                  <a:pt x="11288" y="16324"/>
                </a:cubicBezTo>
                <a:cubicBezTo>
                  <a:pt x="11859" y="15193"/>
                  <a:pt x="11371" y="13990"/>
                  <a:pt x="11324" y="12859"/>
                </a:cubicBezTo>
                <a:cubicBezTo>
                  <a:pt x="11288" y="11728"/>
                  <a:pt x="11502" y="10550"/>
                  <a:pt x="11133" y="9597"/>
                </a:cubicBezTo>
                <a:cubicBezTo>
                  <a:pt x="11252" y="8918"/>
                  <a:pt x="11407" y="8347"/>
                  <a:pt x="11431" y="7763"/>
                </a:cubicBezTo>
                <a:cubicBezTo>
                  <a:pt x="11466" y="6906"/>
                  <a:pt x="11371" y="6061"/>
                  <a:pt x="11383" y="5192"/>
                </a:cubicBezTo>
                <a:cubicBezTo>
                  <a:pt x="11407" y="3977"/>
                  <a:pt x="11478" y="2739"/>
                  <a:pt x="11466" y="1513"/>
                </a:cubicBezTo>
                <a:cubicBezTo>
                  <a:pt x="11443" y="608"/>
                  <a:pt x="11074" y="143"/>
                  <a:pt x="10454" y="132"/>
                </a:cubicBezTo>
                <a:cubicBezTo>
                  <a:pt x="7978" y="72"/>
                  <a:pt x="5490" y="24"/>
                  <a:pt x="302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6"/>
          <p:cNvSpPr/>
          <p:nvPr/>
        </p:nvSpPr>
        <p:spPr>
          <a:xfrm rot="6442254">
            <a:off x="-155165" y="3015408"/>
            <a:ext cx="689944" cy="1138168"/>
          </a:xfrm>
          <a:custGeom>
            <a:rect b="b" l="l" r="r" t="t"/>
            <a:pathLst>
              <a:path extrusionOk="0" h="25535" w="15479">
                <a:moveTo>
                  <a:pt x="12634" y="1"/>
                </a:moveTo>
                <a:cubicBezTo>
                  <a:pt x="12555" y="1"/>
                  <a:pt x="12471" y="15"/>
                  <a:pt x="12383" y="46"/>
                </a:cubicBezTo>
                <a:lnTo>
                  <a:pt x="10871" y="582"/>
                </a:lnTo>
                <a:cubicBezTo>
                  <a:pt x="10180" y="820"/>
                  <a:pt x="9454" y="975"/>
                  <a:pt x="8799" y="1284"/>
                </a:cubicBezTo>
                <a:cubicBezTo>
                  <a:pt x="6846" y="2237"/>
                  <a:pt x="5191" y="3570"/>
                  <a:pt x="3846" y="5261"/>
                </a:cubicBezTo>
                <a:cubicBezTo>
                  <a:pt x="3215" y="6047"/>
                  <a:pt x="2751" y="6964"/>
                  <a:pt x="2239" y="7845"/>
                </a:cubicBezTo>
                <a:cubicBezTo>
                  <a:pt x="1905" y="8416"/>
                  <a:pt x="1596" y="8988"/>
                  <a:pt x="1298" y="9571"/>
                </a:cubicBezTo>
                <a:cubicBezTo>
                  <a:pt x="1215" y="9738"/>
                  <a:pt x="1274" y="9964"/>
                  <a:pt x="1215" y="10119"/>
                </a:cubicBezTo>
                <a:cubicBezTo>
                  <a:pt x="1143" y="10333"/>
                  <a:pt x="917" y="10512"/>
                  <a:pt x="881" y="10714"/>
                </a:cubicBezTo>
                <a:cubicBezTo>
                  <a:pt x="715" y="11583"/>
                  <a:pt x="536" y="12464"/>
                  <a:pt x="465" y="13333"/>
                </a:cubicBezTo>
                <a:cubicBezTo>
                  <a:pt x="429" y="13810"/>
                  <a:pt x="238" y="14346"/>
                  <a:pt x="655" y="14798"/>
                </a:cubicBezTo>
                <a:cubicBezTo>
                  <a:pt x="703" y="14822"/>
                  <a:pt x="655" y="14941"/>
                  <a:pt x="643" y="15024"/>
                </a:cubicBezTo>
                <a:cubicBezTo>
                  <a:pt x="596" y="15393"/>
                  <a:pt x="536" y="15762"/>
                  <a:pt x="500" y="16131"/>
                </a:cubicBezTo>
                <a:cubicBezTo>
                  <a:pt x="441" y="16774"/>
                  <a:pt x="357" y="17429"/>
                  <a:pt x="381" y="18072"/>
                </a:cubicBezTo>
                <a:cubicBezTo>
                  <a:pt x="405" y="18608"/>
                  <a:pt x="0" y="19322"/>
                  <a:pt x="881" y="19632"/>
                </a:cubicBezTo>
                <a:cubicBezTo>
                  <a:pt x="715" y="19751"/>
                  <a:pt x="560" y="19858"/>
                  <a:pt x="417" y="19965"/>
                </a:cubicBezTo>
                <a:cubicBezTo>
                  <a:pt x="524" y="20120"/>
                  <a:pt x="619" y="20275"/>
                  <a:pt x="703" y="20394"/>
                </a:cubicBezTo>
                <a:cubicBezTo>
                  <a:pt x="357" y="20918"/>
                  <a:pt x="619" y="21370"/>
                  <a:pt x="727" y="21846"/>
                </a:cubicBezTo>
                <a:cubicBezTo>
                  <a:pt x="774" y="22049"/>
                  <a:pt x="822" y="22239"/>
                  <a:pt x="893" y="22525"/>
                </a:cubicBezTo>
                <a:cubicBezTo>
                  <a:pt x="619" y="22418"/>
                  <a:pt x="524" y="22370"/>
                  <a:pt x="405" y="22323"/>
                </a:cubicBezTo>
                <a:lnTo>
                  <a:pt x="405" y="23728"/>
                </a:lnTo>
                <a:cubicBezTo>
                  <a:pt x="459" y="23718"/>
                  <a:pt x="505" y="23713"/>
                  <a:pt x="544" y="23713"/>
                </a:cubicBezTo>
                <a:cubicBezTo>
                  <a:pt x="883" y="23713"/>
                  <a:pt x="747" y="24050"/>
                  <a:pt x="822" y="24263"/>
                </a:cubicBezTo>
                <a:cubicBezTo>
                  <a:pt x="879" y="24448"/>
                  <a:pt x="915" y="24621"/>
                  <a:pt x="636" y="24621"/>
                </a:cubicBezTo>
                <a:cubicBezTo>
                  <a:pt x="627" y="24621"/>
                  <a:pt x="617" y="24621"/>
                  <a:pt x="608" y="24621"/>
                </a:cubicBezTo>
                <a:cubicBezTo>
                  <a:pt x="596" y="24621"/>
                  <a:pt x="500" y="24859"/>
                  <a:pt x="536" y="24883"/>
                </a:cubicBezTo>
                <a:cubicBezTo>
                  <a:pt x="794" y="25140"/>
                  <a:pt x="913" y="25514"/>
                  <a:pt x="1417" y="25514"/>
                </a:cubicBezTo>
                <a:cubicBezTo>
                  <a:pt x="1425" y="25514"/>
                  <a:pt x="1433" y="25514"/>
                  <a:pt x="1441" y="25514"/>
                </a:cubicBezTo>
                <a:cubicBezTo>
                  <a:pt x="1830" y="25498"/>
                  <a:pt x="2219" y="25493"/>
                  <a:pt x="2606" y="25493"/>
                </a:cubicBezTo>
                <a:cubicBezTo>
                  <a:pt x="3427" y="25493"/>
                  <a:pt x="4244" y="25517"/>
                  <a:pt x="5060" y="25525"/>
                </a:cubicBezTo>
                <a:cubicBezTo>
                  <a:pt x="5193" y="25528"/>
                  <a:pt x="5328" y="25535"/>
                  <a:pt x="5459" y="25535"/>
                </a:cubicBezTo>
                <a:cubicBezTo>
                  <a:pt x="5927" y="25535"/>
                  <a:pt x="6352" y="25450"/>
                  <a:pt x="6501" y="24799"/>
                </a:cubicBezTo>
                <a:cubicBezTo>
                  <a:pt x="6513" y="24740"/>
                  <a:pt x="6680" y="24704"/>
                  <a:pt x="6680" y="24704"/>
                </a:cubicBezTo>
                <a:cubicBezTo>
                  <a:pt x="6561" y="24406"/>
                  <a:pt x="6442" y="24168"/>
                  <a:pt x="6418" y="23930"/>
                </a:cubicBezTo>
                <a:cubicBezTo>
                  <a:pt x="6406" y="23859"/>
                  <a:pt x="6668" y="23751"/>
                  <a:pt x="6680" y="23740"/>
                </a:cubicBezTo>
                <a:cubicBezTo>
                  <a:pt x="6501" y="23382"/>
                  <a:pt x="6311" y="23025"/>
                  <a:pt x="6108" y="22608"/>
                </a:cubicBezTo>
                <a:cubicBezTo>
                  <a:pt x="6370" y="22561"/>
                  <a:pt x="6501" y="22537"/>
                  <a:pt x="6680" y="22501"/>
                </a:cubicBezTo>
                <a:lnTo>
                  <a:pt x="6680" y="22501"/>
                </a:lnTo>
                <a:cubicBezTo>
                  <a:pt x="6608" y="22656"/>
                  <a:pt x="6573" y="22763"/>
                  <a:pt x="6537" y="22847"/>
                </a:cubicBezTo>
                <a:cubicBezTo>
                  <a:pt x="6573" y="22882"/>
                  <a:pt x="6620" y="22894"/>
                  <a:pt x="6668" y="22906"/>
                </a:cubicBezTo>
                <a:cubicBezTo>
                  <a:pt x="6775" y="22644"/>
                  <a:pt x="6870" y="22382"/>
                  <a:pt x="6965" y="22144"/>
                </a:cubicBezTo>
                <a:cubicBezTo>
                  <a:pt x="6739" y="22001"/>
                  <a:pt x="6561" y="21870"/>
                  <a:pt x="6382" y="21751"/>
                </a:cubicBezTo>
                <a:cubicBezTo>
                  <a:pt x="6418" y="21715"/>
                  <a:pt x="6430" y="21668"/>
                  <a:pt x="6453" y="21644"/>
                </a:cubicBezTo>
                <a:cubicBezTo>
                  <a:pt x="6620" y="21656"/>
                  <a:pt x="6775" y="21692"/>
                  <a:pt x="6918" y="21704"/>
                </a:cubicBezTo>
                <a:cubicBezTo>
                  <a:pt x="7144" y="20930"/>
                  <a:pt x="7073" y="20739"/>
                  <a:pt x="6525" y="20537"/>
                </a:cubicBezTo>
                <a:lnTo>
                  <a:pt x="6656" y="20406"/>
                </a:lnTo>
                <a:cubicBezTo>
                  <a:pt x="6573" y="20084"/>
                  <a:pt x="6513" y="19822"/>
                  <a:pt x="6489" y="19691"/>
                </a:cubicBezTo>
                <a:cubicBezTo>
                  <a:pt x="6739" y="19513"/>
                  <a:pt x="7013" y="19429"/>
                  <a:pt x="7073" y="19263"/>
                </a:cubicBezTo>
                <a:cubicBezTo>
                  <a:pt x="7204" y="18918"/>
                  <a:pt x="7168" y="18548"/>
                  <a:pt x="6692" y="18370"/>
                </a:cubicBezTo>
                <a:cubicBezTo>
                  <a:pt x="6858" y="18298"/>
                  <a:pt x="6965" y="18263"/>
                  <a:pt x="7144" y="18191"/>
                </a:cubicBezTo>
                <a:cubicBezTo>
                  <a:pt x="6894" y="18084"/>
                  <a:pt x="6715" y="18013"/>
                  <a:pt x="6418" y="17882"/>
                </a:cubicBezTo>
                <a:cubicBezTo>
                  <a:pt x="7335" y="17739"/>
                  <a:pt x="7144" y="17143"/>
                  <a:pt x="7025" y="16715"/>
                </a:cubicBezTo>
                <a:cubicBezTo>
                  <a:pt x="6918" y="16298"/>
                  <a:pt x="6596" y="15941"/>
                  <a:pt x="6334" y="15512"/>
                </a:cubicBezTo>
                <a:lnTo>
                  <a:pt x="6334" y="15512"/>
                </a:lnTo>
                <a:cubicBezTo>
                  <a:pt x="6632" y="15679"/>
                  <a:pt x="6906" y="15822"/>
                  <a:pt x="7192" y="15989"/>
                </a:cubicBezTo>
                <a:cubicBezTo>
                  <a:pt x="7204" y="15977"/>
                  <a:pt x="7227" y="15953"/>
                  <a:pt x="7251" y="15941"/>
                </a:cubicBezTo>
                <a:cubicBezTo>
                  <a:pt x="7096" y="15774"/>
                  <a:pt x="6965" y="15619"/>
                  <a:pt x="6894" y="15512"/>
                </a:cubicBezTo>
                <a:cubicBezTo>
                  <a:pt x="6977" y="15286"/>
                  <a:pt x="7108" y="15096"/>
                  <a:pt x="7085" y="14917"/>
                </a:cubicBezTo>
                <a:cubicBezTo>
                  <a:pt x="7120" y="14465"/>
                  <a:pt x="6930" y="14036"/>
                  <a:pt x="7168" y="13595"/>
                </a:cubicBezTo>
                <a:cubicBezTo>
                  <a:pt x="7239" y="13500"/>
                  <a:pt x="7096" y="13310"/>
                  <a:pt x="7037" y="13155"/>
                </a:cubicBezTo>
                <a:cubicBezTo>
                  <a:pt x="7001" y="13060"/>
                  <a:pt x="6882" y="12917"/>
                  <a:pt x="6906" y="12833"/>
                </a:cubicBezTo>
                <a:cubicBezTo>
                  <a:pt x="7037" y="12441"/>
                  <a:pt x="7192" y="12060"/>
                  <a:pt x="7382" y="11690"/>
                </a:cubicBezTo>
                <a:cubicBezTo>
                  <a:pt x="7763" y="10940"/>
                  <a:pt x="8239" y="10226"/>
                  <a:pt x="8561" y="9452"/>
                </a:cubicBezTo>
                <a:cubicBezTo>
                  <a:pt x="8823" y="8797"/>
                  <a:pt x="9216" y="8202"/>
                  <a:pt x="9740" y="7857"/>
                </a:cubicBezTo>
                <a:cubicBezTo>
                  <a:pt x="10775" y="7166"/>
                  <a:pt x="11954" y="6630"/>
                  <a:pt x="13085" y="6047"/>
                </a:cubicBezTo>
                <a:cubicBezTo>
                  <a:pt x="13776" y="5690"/>
                  <a:pt x="14502" y="5356"/>
                  <a:pt x="15216" y="5035"/>
                </a:cubicBezTo>
                <a:cubicBezTo>
                  <a:pt x="15467" y="4916"/>
                  <a:pt x="15478" y="4749"/>
                  <a:pt x="15359" y="4511"/>
                </a:cubicBezTo>
                <a:cubicBezTo>
                  <a:pt x="14657" y="3154"/>
                  <a:pt x="13978" y="1773"/>
                  <a:pt x="13264" y="415"/>
                </a:cubicBezTo>
                <a:cubicBezTo>
                  <a:pt x="13134" y="183"/>
                  <a:pt x="12916" y="1"/>
                  <a:pt x="1263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16"/>
          <p:cNvSpPr/>
          <p:nvPr/>
        </p:nvSpPr>
        <p:spPr>
          <a:xfrm rot="10800000">
            <a:off x="-435173" y="4165470"/>
            <a:ext cx="628448" cy="622797"/>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16"/>
          <p:cNvSpPr/>
          <p:nvPr/>
        </p:nvSpPr>
        <p:spPr>
          <a:xfrm rot="-6609085">
            <a:off x="8783969" y="3795511"/>
            <a:ext cx="692262" cy="993441"/>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16"/>
          <p:cNvSpPr/>
          <p:nvPr/>
        </p:nvSpPr>
        <p:spPr>
          <a:xfrm rot="10800000">
            <a:off x="977039" y="685820"/>
            <a:ext cx="628448" cy="622797"/>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6"/>
          <p:cNvSpPr/>
          <p:nvPr/>
        </p:nvSpPr>
        <p:spPr>
          <a:xfrm rot="-6609085">
            <a:off x="-156319" y="179149"/>
            <a:ext cx="692262" cy="993441"/>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16"/>
          <p:cNvSpPr/>
          <p:nvPr/>
        </p:nvSpPr>
        <p:spPr>
          <a:xfrm rot="7611850">
            <a:off x="1290465" y="-534954"/>
            <a:ext cx="417233" cy="992088"/>
          </a:xfrm>
          <a:custGeom>
            <a:rect b="b" l="l" r="r" t="t"/>
            <a:pathLst>
              <a:path extrusionOk="0" h="20587" w="5954">
                <a:moveTo>
                  <a:pt x="1843" y="0"/>
                </a:moveTo>
                <a:cubicBezTo>
                  <a:pt x="1034" y="0"/>
                  <a:pt x="393" y="545"/>
                  <a:pt x="357" y="1370"/>
                </a:cubicBezTo>
                <a:cubicBezTo>
                  <a:pt x="298" y="2918"/>
                  <a:pt x="381" y="4489"/>
                  <a:pt x="262" y="6037"/>
                </a:cubicBezTo>
                <a:cubicBezTo>
                  <a:pt x="143" y="7787"/>
                  <a:pt x="595" y="9537"/>
                  <a:pt x="95" y="11264"/>
                </a:cubicBezTo>
                <a:cubicBezTo>
                  <a:pt x="0" y="11550"/>
                  <a:pt x="119" y="11895"/>
                  <a:pt x="167" y="12204"/>
                </a:cubicBezTo>
                <a:cubicBezTo>
                  <a:pt x="203" y="12466"/>
                  <a:pt x="286" y="12740"/>
                  <a:pt x="286" y="12990"/>
                </a:cubicBezTo>
                <a:cubicBezTo>
                  <a:pt x="274" y="13990"/>
                  <a:pt x="214" y="15002"/>
                  <a:pt x="203" y="16002"/>
                </a:cubicBezTo>
                <a:cubicBezTo>
                  <a:pt x="179" y="17312"/>
                  <a:pt x="214" y="18622"/>
                  <a:pt x="214" y="19931"/>
                </a:cubicBezTo>
                <a:cubicBezTo>
                  <a:pt x="214" y="20289"/>
                  <a:pt x="322" y="20551"/>
                  <a:pt x="750" y="20551"/>
                </a:cubicBezTo>
                <a:cubicBezTo>
                  <a:pt x="2179" y="20551"/>
                  <a:pt x="3620" y="20563"/>
                  <a:pt x="5048" y="20586"/>
                </a:cubicBezTo>
                <a:cubicBezTo>
                  <a:pt x="5572" y="20586"/>
                  <a:pt x="5691" y="20301"/>
                  <a:pt x="5691" y="19824"/>
                </a:cubicBezTo>
                <a:cubicBezTo>
                  <a:pt x="5679" y="18812"/>
                  <a:pt x="5715" y="17800"/>
                  <a:pt x="5715" y="16788"/>
                </a:cubicBezTo>
                <a:cubicBezTo>
                  <a:pt x="5703" y="14717"/>
                  <a:pt x="5632" y="12633"/>
                  <a:pt x="5656" y="10561"/>
                </a:cubicBezTo>
                <a:cubicBezTo>
                  <a:pt x="5691" y="8859"/>
                  <a:pt x="5810" y="7144"/>
                  <a:pt x="5929" y="4775"/>
                </a:cubicBezTo>
                <a:cubicBezTo>
                  <a:pt x="5929" y="4001"/>
                  <a:pt x="5941" y="2572"/>
                  <a:pt x="5953" y="1143"/>
                </a:cubicBezTo>
                <a:cubicBezTo>
                  <a:pt x="5953" y="417"/>
                  <a:pt x="5620" y="72"/>
                  <a:pt x="4882" y="60"/>
                </a:cubicBezTo>
                <a:cubicBezTo>
                  <a:pt x="3870" y="48"/>
                  <a:pt x="2881" y="12"/>
                  <a:pt x="1869" y="0"/>
                </a:cubicBezTo>
                <a:cubicBezTo>
                  <a:pt x="1861" y="0"/>
                  <a:pt x="1852" y="0"/>
                  <a:pt x="184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16"/>
          <p:cNvSpPr/>
          <p:nvPr/>
        </p:nvSpPr>
        <p:spPr>
          <a:xfrm rot="4637003">
            <a:off x="8624994" y="-168135"/>
            <a:ext cx="626426" cy="899021"/>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16"/>
          <p:cNvSpPr txBox="1"/>
          <p:nvPr>
            <p:ph type="title"/>
          </p:nvPr>
        </p:nvSpPr>
        <p:spPr>
          <a:xfrm>
            <a:off x="859313" y="1877850"/>
            <a:ext cx="3062100" cy="1387800"/>
          </a:xfrm>
          <a:prstGeom prst="rect">
            <a:avLst/>
          </a:prstGeom>
        </p:spPr>
        <p:txBody>
          <a:bodyPr anchorCtr="0" anchor="t" bIns="91425" lIns="91425" spcFirstLastPara="1" rIns="91425" wrap="square" tIns="91425">
            <a:noAutofit/>
          </a:bodyPr>
          <a:lstStyle>
            <a:lvl1pPr lvl="0" algn="l">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191" name="Google Shape;191;p16"/>
          <p:cNvSpPr txBox="1"/>
          <p:nvPr>
            <p:ph idx="1" type="body"/>
          </p:nvPr>
        </p:nvSpPr>
        <p:spPr>
          <a:xfrm>
            <a:off x="4085288" y="1118550"/>
            <a:ext cx="4199400" cy="2906400"/>
          </a:xfrm>
          <a:prstGeom prst="rect">
            <a:avLst/>
          </a:prstGeom>
        </p:spPr>
        <p:txBody>
          <a:bodyPr anchorCtr="0" anchor="t" bIns="91425" lIns="91425" spcFirstLastPara="1" rIns="91425" wrap="square" tIns="91425">
            <a:noAutofit/>
          </a:bodyPr>
          <a:lstStyle>
            <a:lvl1pPr indent="-330200" lvl="0" marL="457200" rtl="0">
              <a:lnSpc>
                <a:spcPct val="100000"/>
              </a:lnSpc>
              <a:spcBef>
                <a:spcPts val="0"/>
              </a:spcBef>
              <a:spcAft>
                <a:spcPts val="0"/>
              </a:spcAft>
              <a:buClr>
                <a:schemeClr val="accent1"/>
              </a:buClr>
              <a:buSzPts val="16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13">
    <p:spTree>
      <p:nvGrpSpPr>
        <p:cNvPr id="192" name="Shape 192"/>
        <p:cNvGrpSpPr/>
        <p:nvPr/>
      </p:nvGrpSpPr>
      <p:grpSpPr>
        <a:xfrm>
          <a:off x="0" y="0"/>
          <a:ext cx="0" cy="0"/>
          <a:chOff x="0" y="0"/>
          <a:chExt cx="0" cy="0"/>
        </a:xfrm>
      </p:grpSpPr>
      <p:sp>
        <p:nvSpPr>
          <p:cNvPr id="193" name="Google Shape;193;p17"/>
          <p:cNvSpPr/>
          <p:nvPr/>
        </p:nvSpPr>
        <p:spPr>
          <a:xfrm rot="5204820">
            <a:off x="8344922" y="4352253"/>
            <a:ext cx="692263" cy="993455"/>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17"/>
          <p:cNvSpPr/>
          <p:nvPr/>
        </p:nvSpPr>
        <p:spPr>
          <a:xfrm rot="10800000">
            <a:off x="8712214" y="3607595"/>
            <a:ext cx="628448" cy="622797"/>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17"/>
          <p:cNvSpPr/>
          <p:nvPr/>
        </p:nvSpPr>
        <p:spPr>
          <a:xfrm rot="10800000">
            <a:off x="1267801" y="1072094"/>
            <a:ext cx="673006" cy="666954"/>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17"/>
          <p:cNvSpPr/>
          <p:nvPr/>
        </p:nvSpPr>
        <p:spPr>
          <a:xfrm rot="-6609019">
            <a:off x="-84799" y="303492"/>
            <a:ext cx="843900" cy="1211087"/>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17"/>
          <p:cNvSpPr/>
          <p:nvPr/>
        </p:nvSpPr>
        <p:spPr>
          <a:xfrm rot="7611852">
            <a:off x="1433039" y="-466270"/>
            <a:ext cx="508638" cy="1209424"/>
          </a:xfrm>
          <a:custGeom>
            <a:rect b="b" l="l" r="r" t="t"/>
            <a:pathLst>
              <a:path extrusionOk="0" h="20587" w="5954">
                <a:moveTo>
                  <a:pt x="1843" y="0"/>
                </a:moveTo>
                <a:cubicBezTo>
                  <a:pt x="1034" y="0"/>
                  <a:pt x="393" y="545"/>
                  <a:pt x="357" y="1370"/>
                </a:cubicBezTo>
                <a:cubicBezTo>
                  <a:pt x="298" y="2918"/>
                  <a:pt x="381" y="4489"/>
                  <a:pt x="262" y="6037"/>
                </a:cubicBezTo>
                <a:cubicBezTo>
                  <a:pt x="143" y="7787"/>
                  <a:pt x="595" y="9537"/>
                  <a:pt x="95" y="11264"/>
                </a:cubicBezTo>
                <a:cubicBezTo>
                  <a:pt x="0" y="11550"/>
                  <a:pt x="119" y="11895"/>
                  <a:pt x="167" y="12204"/>
                </a:cubicBezTo>
                <a:cubicBezTo>
                  <a:pt x="203" y="12466"/>
                  <a:pt x="286" y="12740"/>
                  <a:pt x="286" y="12990"/>
                </a:cubicBezTo>
                <a:cubicBezTo>
                  <a:pt x="274" y="13990"/>
                  <a:pt x="214" y="15002"/>
                  <a:pt x="203" y="16002"/>
                </a:cubicBezTo>
                <a:cubicBezTo>
                  <a:pt x="179" y="17312"/>
                  <a:pt x="214" y="18622"/>
                  <a:pt x="214" y="19931"/>
                </a:cubicBezTo>
                <a:cubicBezTo>
                  <a:pt x="214" y="20289"/>
                  <a:pt x="322" y="20551"/>
                  <a:pt x="750" y="20551"/>
                </a:cubicBezTo>
                <a:cubicBezTo>
                  <a:pt x="2179" y="20551"/>
                  <a:pt x="3620" y="20563"/>
                  <a:pt x="5048" y="20586"/>
                </a:cubicBezTo>
                <a:cubicBezTo>
                  <a:pt x="5572" y="20586"/>
                  <a:pt x="5691" y="20301"/>
                  <a:pt x="5691" y="19824"/>
                </a:cubicBezTo>
                <a:cubicBezTo>
                  <a:pt x="5679" y="18812"/>
                  <a:pt x="5715" y="17800"/>
                  <a:pt x="5715" y="16788"/>
                </a:cubicBezTo>
                <a:cubicBezTo>
                  <a:pt x="5703" y="14717"/>
                  <a:pt x="5632" y="12633"/>
                  <a:pt x="5656" y="10561"/>
                </a:cubicBezTo>
                <a:cubicBezTo>
                  <a:pt x="5691" y="8859"/>
                  <a:pt x="5810" y="7144"/>
                  <a:pt x="5929" y="4775"/>
                </a:cubicBezTo>
                <a:cubicBezTo>
                  <a:pt x="5929" y="4001"/>
                  <a:pt x="5941" y="2572"/>
                  <a:pt x="5953" y="1143"/>
                </a:cubicBezTo>
                <a:cubicBezTo>
                  <a:pt x="5953" y="417"/>
                  <a:pt x="5620" y="72"/>
                  <a:pt x="4882" y="60"/>
                </a:cubicBezTo>
                <a:cubicBezTo>
                  <a:pt x="3870" y="48"/>
                  <a:pt x="2881" y="12"/>
                  <a:pt x="1869" y="0"/>
                </a:cubicBezTo>
                <a:cubicBezTo>
                  <a:pt x="1861" y="0"/>
                  <a:pt x="1852" y="0"/>
                  <a:pt x="1843"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17"/>
          <p:cNvSpPr txBox="1"/>
          <p:nvPr>
            <p:ph type="title"/>
          </p:nvPr>
        </p:nvSpPr>
        <p:spPr>
          <a:xfrm>
            <a:off x="1011750" y="2725725"/>
            <a:ext cx="2946300" cy="1970100"/>
          </a:xfrm>
          <a:prstGeom prst="rect">
            <a:avLst/>
          </a:prstGeom>
        </p:spPr>
        <p:txBody>
          <a:bodyPr anchorCtr="0" anchor="t" bIns="91425" lIns="91425" spcFirstLastPara="1" rIns="91425" wrap="square" tIns="91425">
            <a:noAutofit/>
          </a:bodyPr>
          <a:lstStyle>
            <a:lvl1pPr lvl="0" rtl="0" algn="l">
              <a:spcBef>
                <a:spcPts val="0"/>
              </a:spcBef>
              <a:spcAft>
                <a:spcPts val="0"/>
              </a:spcAft>
              <a:buSzPts val="2400"/>
              <a:buNone/>
              <a:defRPr sz="60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99" name="Google Shape;199;p17"/>
          <p:cNvSpPr txBox="1"/>
          <p:nvPr>
            <p:ph idx="1" type="subTitle"/>
          </p:nvPr>
        </p:nvSpPr>
        <p:spPr>
          <a:xfrm>
            <a:off x="4116763" y="3686700"/>
            <a:ext cx="4015500" cy="917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600"/>
            </a:lvl1pPr>
            <a:lvl2pPr lvl="1" rtl="0" algn="ctr">
              <a:lnSpc>
                <a:spcPct val="100000"/>
              </a:lnSpc>
              <a:spcBef>
                <a:spcPts val="0"/>
              </a:spcBef>
              <a:spcAft>
                <a:spcPts val="0"/>
              </a:spcAft>
              <a:buNone/>
              <a:defRPr sz="1600"/>
            </a:lvl2pPr>
            <a:lvl3pPr lvl="2" rtl="0" algn="ctr">
              <a:lnSpc>
                <a:spcPct val="100000"/>
              </a:lnSpc>
              <a:spcBef>
                <a:spcPts val="0"/>
              </a:spcBef>
              <a:spcAft>
                <a:spcPts val="0"/>
              </a:spcAft>
              <a:buNone/>
              <a:defRPr sz="1600"/>
            </a:lvl3pPr>
            <a:lvl4pPr lvl="3" rtl="0" algn="ctr">
              <a:lnSpc>
                <a:spcPct val="100000"/>
              </a:lnSpc>
              <a:spcBef>
                <a:spcPts val="0"/>
              </a:spcBef>
              <a:spcAft>
                <a:spcPts val="0"/>
              </a:spcAft>
              <a:buNone/>
              <a:defRPr sz="1600"/>
            </a:lvl4pPr>
            <a:lvl5pPr lvl="4" rtl="0" algn="ctr">
              <a:lnSpc>
                <a:spcPct val="100000"/>
              </a:lnSpc>
              <a:spcBef>
                <a:spcPts val="0"/>
              </a:spcBef>
              <a:spcAft>
                <a:spcPts val="0"/>
              </a:spcAft>
              <a:buNone/>
              <a:defRPr sz="1600"/>
            </a:lvl5pPr>
            <a:lvl6pPr lvl="5" rtl="0" algn="ctr">
              <a:lnSpc>
                <a:spcPct val="100000"/>
              </a:lnSpc>
              <a:spcBef>
                <a:spcPts val="0"/>
              </a:spcBef>
              <a:spcAft>
                <a:spcPts val="0"/>
              </a:spcAft>
              <a:buNone/>
              <a:defRPr sz="1600"/>
            </a:lvl6pPr>
            <a:lvl7pPr lvl="6" rtl="0" algn="ctr">
              <a:lnSpc>
                <a:spcPct val="100000"/>
              </a:lnSpc>
              <a:spcBef>
                <a:spcPts val="0"/>
              </a:spcBef>
              <a:spcAft>
                <a:spcPts val="0"/>
              </a:spcAft>
              <a:buNone/>
              <a:defRPr sz="1600"/>
            </a:lvl7pPr>
            <a:lvl8pPr lvl="7" rtl="0" algn="ctr">
              <a:lnSpc>
                <a:spcPct val="100000"/>
              </a:lnSpc>
              <a:spcBef>
                <a:spcPts val="0"/>
              </a:spcBef>
              <a:spcAft>
                <a:spcPts val="0"/>
              </a:spcAft>
              <a:buNone/>
              <a:defRPr sz="1600"/>
            </a:lvl8pPr>
            <a:lvl9pPr lvl="8" rtl="0" algn="ctr">
              <a:lnSpc>
                <a:spcPct val="100000"/>
              </a:lnSpc>
              <a:spcBef>
                <a:spcPts val="0"/>
              </a:spcBef>
              <a:spcAft>
                <a:spcPts val="0"/>
              </a:spcAft>
              <a:buNone/>
              <a:defRPr sz="1600"/>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13_1">
    <p:spTree>
      <p:nvGrpSpPr>
        <p:cNvPr id="200" name="Shape 200"/>
        <p:cNvGrpSpPr/>
        <p:nvPr/>
      </p:nvGrpSpPr>
      <p:grpSpPr>
        <a:xfrm>
          <a:off x="0" y="0"/>
          <a:ext cx="0" cy="0"/>
          <a:chOff x="0" y="0"/>
          <a:chExt cx="0" cy="0"/>
        </a:xfrm>
      </p:grpSpPr>
      <p:sp>
        <p:nvSpPr>
          <p:cNvPr id="201" name="Google Shape;201;p18"/>
          <p:cNvSpPr/>
          <p:nvPr/>
        </p:nvSpPr>
        <p:spPr>
          <a:xfrm rot="7028735">
            <a:off x="5069101" y="-529249"/>
            <a:ext cx="642226" cy="1059451"/>
          </a:xfrm>
          <a:custGeom>
            <a:rect b="b" l="l" r="r" t="t"/>
            <a:pathLst>
              <a:path extrusionOk="0" h="25535" w="15479">
                <a:moveTo>
                  <a:pt x="12634" y="1"/>
                </a:moveTo>
                <a:cubicBezTo>
                  <a:pt x="12555" y="1"/>
                  <a:pt x="12471" y="15"/>
                  <a:pt x="12383" y="46"/>
                </a:cubicBezTo>
                <a:lnTo>
                  <a:pt x="10871" y="582"/>
                </a:lnTo>
                <a:cubicBezTo>
                  <a:pt x="10180" y="820"/>
                  <a:pt x="9454" y="975"/>
                  <a:pt x="8799" y="1284"/>
                </a:cubicBezTo>
                <a:cubicBezTo>
                  <a:pt x="6846" y="2237"/>
                  <a:pt x="5191" y="3570"/>
                  <a:pt x="3846" y="5261"/>
                </a:cubicBezTo>
                <a:cubicBezTo>
                  <a:pt x="3215" y="6047"/>
                  <a:pt x="2751" y="6964"/>
                  <a:pt x="2239" y="7845"/>
                </a:cubicBezTo>
                <a:cubicBezTo>
                  <a:pt x="1905" y="8416"/>
                  <a:pt x="1596" y="8988"/>
                  <a:pt x="1298" y="9571"/>
                </a:cubicBezTo>
                <a:cubicBezTo>
                  <a:pt x="1215" y="9738"/>
                  <a:pt x="1274" y="9964"/>
                  <a:pt x="1215" y="10119"/>
                </a:cubicBezTo>
                <a:cubicBezTo>
                  <a:pt x="1143" y="10333"/>
                  <a:pt x="917" y="10512"/>
                  <a:pt x="881" y="10714"/>
                </a:cubicBezTo>
                <a:cubicBezTo>
                  <a:pt x="715" y="11583"/>
                  <a:pt x="536" y="12464"/>
                  <a:pt x="465" y="13333"/>
                </a:cubicBezTo>
                <a:cubicBezTo>
                  <a:pt x="429" y="13810"/>
                  <a:pt x="238" y="14346"/>
                  <a:pt x="655" y="14798"/>
                </a:cubicBezTo>
                <a:cubicBezTo>
                  <a:pt x="703" y="14822"/>
                  <a:pt x="655" y="14941"/>
                  <a:pt x="643" y="15024"/>
                </a:cubicBezTo>
                <a:cubicBezTo>
                  <a:pt x="596" y="15393"/>
                  <a:pt x="536" y="15762"/>
                  <a:pt x="500" y="16131"/>
                </a:cubicBezTo>
                <a:cubicBezTo>
                  <a:pt x="441" y="16774"/>
                  <a:pt x="357" y="17429"/>
                  <a:pt x="381" y="18072"/>
                </a:cubicBezTo>
                <a:cubicBezTo>
                  <a:pt x="405" y="18608"/>
                  <a:pt x="0" y="19322"/>
                  <a:pt x="881" y="19632"/>
                </a:cubicBezTo>
                <a:cubicBezTo>
                  <a:pt x="715" y="19751"/>
                  <a:pt x="560" y="19858"/>
                  <a:pt x="417" y="19965"/>
                </a:cubicBezTo>
                <a:cubicBezTo>
                  <a:pt x="524" y="20120"/>
                  <a:pt x="619" y="20275"/>
                  <a:pt x="703" y="20394"/>
                </a:cubicBezTo>
                <a:cubicBezTo>
                  <a:pt x="357" y="20918"/>
                  <a:pt x="619" y="21370"/>
                  <a:pt x="727" y="21846"/>
                </a:cubicBezTo>
                <a:cubicBezTo>
                  <a:pt x="774" y="22049"/>
                  <a:pt x="822" y="22239"/>
                  <a:pt x="893" y="22525"/>
                </a:cubicBezTo>
                <a:cubicBezTo>
                  <a:pt x="619" y="22418"/>
                  <a:pt x="524" y="22370"/>
                  <a:pt x="405" y="22323"/>
                </a:cubicBezTo>
                <a:lnTo>
                  <a:pt x="405" y="23728"/>
                </a:lnTo>
                <a:cubicBezTo>
                  <a:pt x="459" y="23718"/>
                  <a:pt x="505" y="23713"/>
                  <a:pt x="544" y="23713"/>
                </a:cubicBezTo>
                <a:cubicBezTo>
                  <a:pt x="883" y="23713"/>
                  <a:pt x="747" y="24050"/>
                  <a:pt x="822" y="24263"/>
                </a:cubicBezTo>
                <a:cubicBezTo>
                  <a:pt x="879" y="24448"/>
                  <a:pt x="915" y="24621"/>
                  <a:pt x="636" y="24621"/>
                </a:cubicBezTo>
                <a:cubicBezTo>
                  <a:pt x="627" y="24621"/>
                  <a:pt x="617" y="24621"/>
                  <a:pt x="608" y="24621"/>
                </a:cubicBezTo>
                <a:cubicBezTo>
                  <a:pt x="596" y="24621"/>
                  <a:pt x="500" y="24859"/>
                  <a:pt x="536" y="24883"/>
                </a:cubicBezTo>
                <a:cubicBezTo>
                  <a:pt x="794" y="25140"/>
                  <a:pt x="913" y="25514"/>
                  <a:pt x="1417" y="25514"/>
                </a:cubicBezTo>
                <a:cubicBezTo>
                  <a:pt x="1425" y="25514"/>
                  <a:pt x="1433" y="25514"/>
                  <a:pt x="1441" y="25514"/>
                </a:cubicBezTo>
                <a:cubicBezTo>
                  <a:pt x="1830" y="25498"/>
                  <a:pt x="2219" y="25493"/>
                  <a:pt x="2606" y="25493"/>
                </a:cubicBezTo>
                <a:cubicBezTo>
                  <a:pt x="3427" y="25493"/>
                  <a:pt x="4244" y="25517"/>
                  <a:pt x="5060" y="25525"/>
                </a:cubicBezTo>
                <a:cubicBezTo>
                  <a:pt x="5193" y="25528"/>
                  <a:pt x="5328" y="25535"/>
                  <a:pt x="5459" y="25535"/>
                </a:cubicBezTo>
                <a:cubicBezTo>
                  <a:pt x="5927" y="25535"/>
                  <a:pt x="6352" y="25450"/>
                  <a:pt x="6501" y="24799"/>
                </a:cubicBezTo>
                <a:cubicBezTo>
                  <a:pt x="6513" y="24740"/>
                  <a:pt x="6680" y="24704"/>
                  <a:pt x="6680" y="24704"/>
                </a:cubicBezTo>
                <a:cubicBezTo>
                  <a:pt x="6561" y="24406"/>
                  <a:pt x="6442" y="24168"/>
                  <a:pt x="6418" y="23930"/>
                </a:cubicBezTo>
                <a:cubicBezTo>
                  <a:pt x="6406" y="23859"/>
                  <a:pt x="6668" y="23751"/>
                  <a:pt x="6680" y="23740"/>
                </a:cubicBezTo>
                <a:cubicBezTo>
                  <a:pt x="6501" y="23382"/>
                  <a:pt x="6311" y="23025"/>
                  <a:pt x="6108" y="22608"/>
                </a:cubicBezTo>
                <a:cubicBezTo>
                  <a:pt x="6370" y="22561"/>
                  <a:pt x="6501" y="22537"/>
                  <a:pt x="6680" y="22501"/>
                </a:cubicBezTo>
                <a:lnTo>
                  <a:pt x="6680" y="22501"/>
                </a:lnTo>
                <a:cubicBezTo>
                  <a:pt x="6608" y="22656"/>
                  <a:pt x="6573" y="22763"/>
                  <a:pt x="6537" y="22847"/>
                </a:cubicBezTo>
                <a:cubicBezTo>
                  <a:pt x="6573" y="22882"/>
                  <a:pt x="6620" y="22894"/>
                  <a:pt x="6668" y="22906"/>
                </a:cubicBezTo>
                <a:cubicBezTo>
                  <a:pt x="6775" y="22644"/>
                  <a:pt x="6870" y="22382"/>
                  <a:pt x="6965" y="22144"/>
                </a:cubicBezTo>
                <a:cubicBezTo>
                  <a:pt x="6739" y="22001"/>
                  <a:pt x="6561" y="21870"/>
                  <a:pt x="6382" y="21751"/>
                </a:cubicBezTo>
                <a:cubicBezTo>
                  <a:pt x="6418" y="21715"/>
                  <a:pt x="6430" y="21668"/>
                  <a:pt x="6453" y="21644"/>
                </a:cubicBezTo>
                <a:cubicBezTo>
                  <a:pt x="6620" y="21656"/>
                  <a:pt x="6775" y="21692"/>
                  <a:pt x="6918" y="21704"/>
                </a:cubicBezTo>
                <a:cubicBezTo>
                  <a:pt x="7144" y="20930"/>
                  <a:pt x="7073" y="20739"/>
                  <a:pt x="6525" y="20537"/>
                </a:cubicBezTo>
                <a:lnTo>
                  <a:pt x="6656" y="20406"/>
                </a:lnTo>
                <a:cubicBezTo>
                  <a:pt x="6573" y="20084"/>
                  <a:pt x="6513" y="19822"/>
                  <a:pt x="6489" y="19691"/>
                </a:cubicBezTo>
                <a:cubicBezTo>
                  <a:pt x="6739" y="19513"/>
                  <a:pt x="7013" y="19429"/>
                  <a:pt x="7073" y="19263"/>
                </a:cubicBezTo>
                <a:cubicBezTo>
                  <a:pt x="7204" y="18918"/>
                  <a:pt x="7168" y="18548"/>
                  <a:pt x="6692" y="18370"/>
                </a:cubicBezTo>
                <a:cubicBezTo>
                  <a:pt x="6858" y="18298"/>
                  <a:pt x="6965" y="18263"/>
                  <a:pt x="7144" y="18191"/>
                </a:cubicBezTo>
                <a:cubicBezTo>
                  <a:pt x="6894" y="18084"/>
                  <a:pt x="6715" y="18013"/>
                  <a:pt x="6418" y="17882"/>
                </a:cubicBezTo>
                <a:cubicBezTo>
                  <a:pt x="7335" y="17739"/>
                  <a:pt x="7144" y="17143"/>
                  <a:pt x="7025" y="16715"/>
                </a:cubicBezTo>
                <a:cubicBezTo>
                  <a:pt x="6918" y="16298"/>
                  <a:pt x="6596" y="15941"/>
                  <a:pt x="6334" y="15512"/>
                </a:cubicBezTo>
                <a:lnTo>
                  <a:pt x="6334" y="15512"/>
                </a:lnTo>
                <a:cubicBezTo>
                  <a:pt x="6632" y="15679"/>
                  <a:pt x="6906" y="15822"/>
                  <a:pt x="7192" y="15989"/>
                </a:cubicBezTo>
                <a:cubicBezTo>
                  <a:pt x="7204" y="15977"/>
                  <a:pt x="7227" y="15953"/>
                  <a:pt x="7251" y="15941"/>
                </a:cubicBezTo>
                <a:cubicBezTo>
                  <a:pt x="7096" y="15774"/>
                  <a:pt x="6965" y="15619"/>
                  <a:pt x="6894" y="15512"/>
                </a:cubicBezTo>
                <a:cubicBezTo>
                  <a:pt x="6977" y="15286"/>
                  <a:pt x="7108" y="15096"/>
                  <a:pt x="7085" y="14917"/>
                </a:cubicBezTo>
                <a:cubicBezTo>
                  <a:pt x="7120" y="14465"/>
                  <a:pt x="6930" y="14036"/>
                  <a:pt x="7168" y="13595"/>
                </a:cubicBezTo>
                <a:cubicBezTo>
                  <a:pt x="7239" y="13500"/>
                  <a:pt x="7096" y="13310"/>
                  <a:pt x="7037" y="13155"/>
                </a:cubicBezTo>
                <a:cubicBezTo>
                  <a:pt x="7001" y="13060"/>
                  <a:pt x="6882" y="12917"/>
                  <a:pt x="6906" y="12833"/>
                </a:cubicBezTo>
                <a:cubicBezTo>
                  <a:pt x="7037" y="12441"/>
                  <a:pt x="7192" y="12060"/>
                  <a:pt x="7382" y="11690"/>
                </a:cubicBezTo>
                <a:cubicBezTo>
                  <a:pt x="7763" y="10940"/>
                  <a:pt x="8239" y="10226"/>
                  <a:pt x="8561" y="9452"/>
                </a:cubicBezTo>
                <a:cubicBezTo>
                  <a:pt x="8823" y="8797"/>
                  <a:pt x="9216" y="8202"/>
                  <a:pt x="9740" y="7857"/>
                </a:cubicBezTo>
                <a:cubicBezTo>
                  <a:pt x="10775" y="7166"/>
                  <a:pt x="11954" y="6630"/>
                  <a:pt x="13085" y="6047"/>
                </a:cubicBezTo>
                <a:cubicBezTo>
                  <a:pt x="13776" y="5690"/>
                  <a:pt x="14502" y="5356"/>
                  <a:pt x="15216" y="5035"/>
                </a:cubicBezTo>
                <a:cubicBezTo>
                  <a:pt x="15467" y="4916"/>
                  <a:pt x="15478" y="4749"/>
                  <a:pt x="15359" y="4511"/>
                </a:cubicBezTo>
                <a:cubicBezTo>
                  <a:pt x="14657" y="3154"/>
                  <a:pt x="13978" y="1773"/>
                  <a:pt x="13264" y="415"/>
                </a:cubicBezTo>
                <a:cubicBezTo>
                  <a:pt x="13134" y="183"/>
                  <a:pt x="12916" y="1"/>
                  <a:pt x="1263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18"/>
          <p:cNvSpPr/>
          <p:nvPr/>
        </p:nvSpPr>
        <p:spPr>
          <a:xfrm rot="1738602">
            <a:off x="6551624" y="-164434"/>
            <a:ext cx="311339" cy="478560"/>
          </a:xfrm>
          <a:custGeom>
            <a:rect b="b" l="l" r="r" t="t"/>
            <a:pathLst>
              <a:path extrusionOk="0" h="18230" w="11860">
                <a:moveTo>
                  <a:pt x="3025" y="1"/>
                </a:moveTo>
                <a:cubicBezTo>
                  <a:pt x="2834" y="1"/>
                  <a:pt x="2489" y="72"/>
                  <a:pt x="2453" y="191"/>
                </a:cubicBezTo>
                <a:cubicBezTo>
                  <a:pt x="2344" y="491"/>
                  <a:pt x="2240" y="594"/>
                  <a:pt x="2120" y="594"/>
                </a:cubicBezTo>
                <a:cubicBezTo>
                  <a:pt x="1979" y="594"/>
                  <a:pt x="1815" y="451"/>
                  <a:pt x="1596" y="322"/>
                </a:cubicBezTo>
                <a:cubicBezTo>
                  <a:pt x="1478" y="252"/>
                  <a:pt x="1318" y="226"/>
                  <a:pt x="1147" y="226"/>
                </a:cubicBezTo>
                <a:cubicBezTo>
                  <a:pt x="939" y="226"/>
                  <a:pt x="714" y="264"/>
                  <a:pt x="525" y="310"/>
                </a:cubicBezTo>
                <a:cubicBezTo>
                  <a:pt x="346" y="358"/>
                  <a:pt x="132" y="679"/>
                  <a:pt x="132" y="894"/>
                </a:cubicBezTo>
                <a:cubicBezTo>
                  <a:pt x="108" y="2822"/>
                  <a:pt x="132" y="4751"/>
                  <a:pt x="132" y="6680"/>
                </a:cubicBezTo>
                <a:cubicBezTo>
                  <a:pt x="132" y="8478"/>
                  <a:pt x="120" y="10299"/>
                  <a:pt x="96" y="12097"/>
                </a:cubicBezTo>
                <a:cubicBezTo>
                  <a:pt x="72" y="13824"/>
                  <a:pt x="1" y="15550"/>
                  <a:pt x="13" y="17288"/>
                </a:cubicBezTo>
                <a:cubicBezTo>
                  <a:pt x="13" y="17931"/>
                  <a:pt x="448" y="18229"/>
                  <a:pt x="1071" y="18229"/>
                </a:cubicBezTo>
                <a:cubicBezTo>
                  <a:pt x="1083" y="18229"/>
                  <a:pt x="1096" y="18229"/>
                  <a:pt x="1108" y="18229"/>
                </a:cubicBezTo>
                <a:cubicBezTo>
                  <a:pt x="1680" y="18193"/>
                  <a:pt x="2275" y="18217"/>
                  <a:pt x="2263" y="17384"/>
                </a:cubicBezTo>
                <a:cubicBezTo>
                  <a:pt x="2263" y="17348"/>
                  <a:pt x="2334" y="17324"/>
                  <a:pt x="2418" y="17241"/>
                </a:cubicBezTo>
                <a:cubicBezTo>
                  <a:pt x="2573" y="17324"/>
                  <a:pt x="2775" y="17396"/>
                  <a:pt x="2977" y="17491"/>
                </a:cubicBezTo>
                <a:cubicBezTo>
                  <a:pt x="2870" y="17741"/>
                  <a:pt x="2799" y="17931"/>
                  <a:pt x="2680" y="18193"/>
                </a:cubicBezTo>
                <a:cubicBezTo>
                  <a:pt x="3577" y="18193"/>
                  <a:pt x="4436" y="18204"/>
                  <a:pt x="5281" y="18204"/>
                </a:cubicBezTo>
                <a:cubicBezTo>
                  <a:pt x="5703" y="18204"/>
                  <a:pt x="6121" y="18201"/>
                  <a:pt x="6537" y="18193"/>
                </a:cubicBezTo>
                <a:cubicBezTo>
                  <a:pt x="7859" y="18181"/>
                  <a:pt x="9180" y="18134"/>
                  <a:pt x="10514" y="18062"/>
                </a:cubicBezTo>
                <a:cubicBezTo>
                  <a:pt x="10728" y="18050"/>
                  <a:pt x="11074" y="17872"/>
                  <a:pt x="11121" y="17693"/>
                </a:cubicBezTo>
                <a:cubicBezTo>
                  <a:pt x="11240" y="17265"/>
                  <a:pt x="11240" y="16788"/>
                  <a:pt x="11288" y="16324"/>
                </a:cubicBezTo>
                <a:cubicBezTo>
                  <a:pt x="11859" y="15193"/>
                  <a:pt x="11371" y="13990"/>
                  <a:pt x="11324" y="12859"/>
                </a:cubicBezTo>
                <a:cubicBezTo>
                  <a:pt x="11288" y="11728"/>
                  <a:pt x="11502" y="10550"/>
                  <a:pt x="11133" y="9597"/>
                </a:cubicBezTo>
                <a:cubicBezTo>
                  <a:pt x="11252" y="8918"/>
                  <a:pt x="11407" y="8347"/>
                  <a:pt x="11431" y="7763"/>
                </a:cubicBezTo>
                <a:cubicBezTo>
                  <a:pt x="11466" y="6906"/>
                  <a:pt x="11371" y="6061"/>
                  <a:pt x="11383" y="5192"/>
                </a:cubicBezTo>
                <a:cubicBezTo>
                  <a:pt x="11407" y="3977"/>
                  <a:pt x="11478" y="2739"/>
                  <a:pt x="11466" y="1513"/>
                </a:cubicBezTo>
                <a:cubicBezTo>
                  <a:pt x="11443" y="608"/>
                  <a:pt x="11074" y="143"/>
                  <a:pt x="10454" y="132"/>
                </a:cubicBezTo>
                <a:cubicBezTo>
                  <a:pt x="7978" y="72"/>
                  <a:pt x="5490" y="24"/>
                  <a:pt x="302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18"/>
          <p:cNvSpPr/>
          <p:nvPr/>
        </p:nvSpPr>
        <p:spPr>
          <a:xfrm rot="-6609267">
            <a:off x="4386391" y="-1138"/>
            <a:ext cx="371196" cy="532684"/>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18"/>
          <p:cNvSpPr/>
          <p:nvPr/>
        </p:nvSpPr>
        <p:spPr>
          <a:xfrm>
            <a:off x="7544588" y="-218973"/>
            <a:ext cx="442900" cy="438886"/>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18"/>
          <p:cNvSpPr/>
          <p:nvPr/>
        </p:nvSpPr>
        <p:spPr>
          <a:xfrm rot="-1346880">
            <a:off x="8639970" y="541978"/>
            <a:ext cx="595177" cy="1192366"/>
          </a:xfrm>
          <a:custGeom>
            <a:rect b="b" l="l" r="r" t="t"/>
            <a:pathLst>
              <a:path extrusionOk="0" h="47210" w="23563">
                <a:moveTo>
                  <a:pt x="9067" y="1"/>
                </a:moveTo>
                <a:cubicBezTo>
                  <a:pt x="8951" y="1"/>
                  <a:pt x="8830" y="32"/>
                  <a:pt x="8704" y="97"/>
                </a:cubicBezTo>
                <a:cubicBezTo>
                  <a:pt x="7763" y="573"/>
                  <a:pt x="6775" y="1002"/>
                  <a:pt x="5942" y="1645"/>
                </a:cubicBezTo>
                <a:cubicBezTo>
                  <a:pt x="4013" y="3097"/>
                  <a:pt x="2632" y="5014"/>
                  <a:pt x="1548" y="7145"/>
                </a:cubicBezTo>
                <a:cubicBezTo>
                  <a:pt x="1310" y="7598"/>
                  <a:pt x="1381" y="8229"/>
                  <a:pt x="1084" y="8622"/>
                </a:cubicBezTo>
                <a:cubicBezTo>
                  <a:pt x="596" y="9288"/>
                  <a:pt x="429" y="9979"/>
                  <a:pt x="465" y="10765"/>
                </a:cubicBezTo>
                <a:cubicBezTo>
                  <a:pt x="477" y="10955"/>
                  <a:pt x="262" y="11146"/>
                  <a:pt x="250" y="11360"/>
                </a:cubicBezTo>
                <a:cubicBezTo>
                  <a:pt x="143" y="12265"/>
                  <a:pt x="72" y="13170"/>
                  <a:pt x="0" y="14099"/>
                </a:cubicBezTo>
                <a:cubicBezTo>
                  <a:pt x="0" y="14122"/>
                  <a:pt x="131" y="14158"/>
                  <a:pt x="179" y="14206"/>
                </a:cubicBezTo>
                <a:cubicBezTo>
                  <a:pt x="893" y="14992"/>
                  <a:pt x="905" y="15075"/>
                  <a:pt x="286" y="15968"/>
                </a:cubicBezTo>
                <a:cubicBezTo>
                  <a:pt x="465" y="16015"/>
                  <a:pt x="619" y="16051"/>
                  <a:pt x="703" y="16063"/>
                </a:cubicBezTo>
                <a:cubicBezTo>
                  <a:pt x="643" y="16313"/>
                  <a:pt x="524" y="16539"/>
                  <a:pt x="560" y="16706"/>
                </a:cubicBezTo>
                <a:cubicBezTo>
                  <a:pt x="762" y="17361"/>
                  <a:pt x="1024" y="17992"/>
                  <a:pt x="1262" y="18647"/>
                </a:cubicBezTo>
                <a:cubicBezTo>
                  <a:pt x="1751" y="19956"/>
                  <a:pt x="2513" y="21111"/>
                  <a:pt x="3406" y="22159"/>
                </a:cubicBezTo>
                <a:cubicBezTo>
                  <a:pt x="4537" y="23504"/>
                  <a:pt x="5561" y="24933"/>
                  <a:pt x="6692" y="26267"/>
                </a:cubicBezTo>
                <a:cubicBezTo>
                  <a:pt x="8239" y="28100"/>
                  <a:pt x="9835" y="29886"/>
                  <a:pt x="11430" y="31660"/>
                </a:cubicBezTo>
                <a:cubicBezTo>
                  <a:pt x="11728" y="32006"/>
                  <a:pt x="12157" y="32220"/>
                  <a:pt x="12704" y="32637"/>
                </a:cubicBezTo>
                <a:cubicBezTo>
                  <a:pt x="12764" y="32791"/>
                  <a:pt x="12847" y="33018"/>
                  <a:pt x="12931" y="33268"/>
                </a:cubicBezTo>
                <a:cubicBezTo>
                  <a:pt x="13026" y="33518"/>
                  <a:pt x="13145" y="33815"/>
                  <a:pt x="13252" y="34101"/>
                </a:cubicBezTo>
                <a:cubicBezTo>
                  <a:pt x="13276" y="34089"/>
                  <a:pt x="13300" y="34065"/>
                  <a:pt x="13335" y="34065"/>
                </a:cubicBezTo>
                <a:cubicBezTo>
                  <a:pt x="13764" y="35018"/>
                  <a:pt x="14407" y="36649"/>
                  <a:pt x="14407" y="38054"/>
                </a:cubicBezTo>
                <a:cubicBezTo>
                  <a:pt x="14407" y="38328"/>
                  <a:pt x="14407" y="38590"/>
                  <a:pt x="14395" y="38864"/>
                </a:cubicBezTo>
                <a:cubicBezTo>
                  <a:pt x="14347" y="39423"/>
                  <a:pt x="13847" y="39947"/>
                  <a:pt x="13645" y="40530"/>
                </a:cubicBezTo>
                <a:cubicBezTo>
                  <a:pt x="13562" y="40792"/>
                  <a:pt x="13621" y="41233"/>
                  <a:pt x="13776" y="41435"/>
                </a:cubicBezTo>
                <a:cubicBezTo>
                  <a:pt x="14490" y="42328"/>
                  <a:pt x="15252" y="43174"/>
                  <a:pt x="16026" y="44007"/>
                </a:cubicBezTo>
                <a:cubicBezTo>
                  <a:pt x="17026" y="45102"/>
                  <a:pt x="18038" y="46174"/>
                  <a:pt x="18991" y="47210"/>
                </a:cubicBezTo>
                <a:cubicBezTo>
                  <a:pt x="21860" y="45543"/>
                  <a:pt x="23563" y="40614"/>
                  <a:pt x="23218" y="37518"/>
                </a:cubicBezTo>
                <a:cubicBezTo>
                  <a:pt x="23218" y="37518"/>
                  <a:pt x="23479" y="34744"/>
                  <a:pt x="21860" y="32422"/>
                </a:cubicBezTo>
                <a:cubicBezTo>
                  <a:pt x="21217" y="31113"/>
                  <a:pt x="20598" y="29803"/>
                  <a:pt x="19491" y="28791"/>
                </a:cubicBezTo>
                <a:cubicBezTo>
                  <a:pt x="18955" y="28291"/>
                  <a:pt x="18574" y="27719"/>
                  <a:pt x="18122" y="27160"/>
                </a:cubicBezTo>
                <a:cubicBezTo>
                  <a:pt x="16800" y="25576"/>
                  <a:pt x="15383" y="24028"/>
                  <a:pt x="14002" y="22481"/>
                </a:cubicBezTo>
                <a:cubicBezTo>
                  <a:pt x="12490" y="20778"/>
                  <a:pt x="10918" y="19123"/>
                  <a:pt x="9466" y="17385"/>
                </a:cubicBezTo>
                <a:cubicBezTo>
                  <a:pt x="8835" y="16646"/>
                  <a:pt x="8323" y="15789"/>
                  <a:pt x="8299" y="14753"/>
                </a:cubicBezTo>
                <a:cubicBezTo>
                  <a:pt x="8287" y="14230"/>
                  <a:pt x="8382" y="13622"/>
                  <a:pt x="8144" y="13217"/>
                </a:cubicBezTo>
                <a:cubicBezTo>
                  <a:pt x="7882" y="12801"/>
                  <a:pt x="8001" y="12598"/>
                  <a:pt x="8144" y="12253"/>
                </a:cubicBezTo>
                <a:cubicBezTo>
                  <a:pt x="8525" y="11289"/>
                  <a:pt x="9049" y="10336"/>
                  <a:pt x="9180" y="9336"/>
                </a:cubicBezTo>
                <a:cubicBezTo>
                  <a:pt x="9287" y="8491"/>
                  <a:pt x="9692" y="8014"/>
                  <a:pt x="10264" y="7562"/>
                </a:cubicBezTo>
                <a:cubicBezTo>
                  <a:pt x="10490" y="7383"/>
                  <a:pt x="10847" y="7383"/>
                  <a:pt x="11061" y="7205"/>
                </a:cubicBezTo>
                <a:cubicBezTo>
                  <a:pt x="11573" y="6776"/>
                  <a:pt x="12014" y="6240"/>
                  <a:pt x="12526" y="5824"/>
                </a:cubicBezTo>
                <a:cubicBezTo>
                  <a:pt x="13157" y="5336"/>
                  <a:pt x="13228" y="5157"/>
                  <a:pt x="12752" y="4526"/>
                </a:cubicBezTo>
                <a:cubicBezTo>
                  <a:pt x="11752" y="3169"/>
                  <a:pt x="10740" y="1823"/>
                  <a:pt x="9775" y="454"/>
                </a:cubicBezTo>
                <a:cubicBezTo>
                  <a:pt x="9568" y="164"/>
                  <a:pt x="9332" y="1"/>
                  <a:pt x="906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8"/>
          <p:cNvSpPr/>
          <p:nvPr/>
        </p:nvSpPr>
        <p:spPr>
          <a:xfrm rot="7611852">
            <a:off x="9086959" y="90085"/>
            <a:ext cx="239631" cy="779959"/>
          </a:xfrm>
          <a:custGeom>
            <a:rect b="b" l="l" r="r" t="t"/>
            <a:pathLst>
              <a:path extrusionOk="0" h="20587" w="5954">
                <a:moveTo>
                  <a:pt x="1843" y="0"/>
                </a:moveTo>
                <a:cubicBezTo>
                  <a:pt x="1034" y="0"/>
                  <a:pt x="393" y="545"/>
                  <a:pt x="357" y="1370"/>
                </a:cubicBezTo>
                <a:cubicBezTo>
                  <a:pt x="298" y="2918"/>
                  <a:pt x="381" y="4489"/>
                  <a:pt x="262" y="6037"/>
                </a:cubicBezTo>
                <a:cubicBezTo>
                  <a:pt x="143" y="7787"/>
                  <a:pt x="595" y="9537"/>
                  <a:pt x="95" y="11264"/>
                </a:cubicBezTo>
                <a:cubicBezTo>
                  <a:pt x="0" y="11550"/>
                  <a:pt x="119" y="11895"/>
                  <a:pt x="167" y="12204"/>
                </a:cubicBezTo>
                <a:cubicBezTo>
                  <a:pt x="203" y="12466"/>
                  <a:pt x="286" y="12740"/>
                  <a:pt x="286" y="12990"/>
                </a:cubicBezTo>
                <a:cubicBezTo>
                  <a:pt x="274" y="13990"/>
                  <a:pt x="214" y="15002"/>
                  <a:pt x="203" y="16002"/>
                </a:cubicBezTo>
                <a:cubicBezTo>
                  <a:pt x="179" y="17312"/>
                  <a:pt x="214" y="18622"/>
                  <a:pt x="214" y="19931"/>
                </a:cubicBezTo>
                <a:cubicBezTo>
                  <a:pt x="214" y="20289"/>
                  <a:pt x="322" y="20551"/>
                  <a:pt x="750" y="20551"/>
                </a:cubicBezTo>
                <a:cubicBezTo>
                  <a:pt x="2179" y="20551"/>
                  <a:pt x="3620" y="20563"/>
                  <a:pt x="5048" y="20586"/>
                </a:cubicBezTo>
                <a:cubicBezTo>
                  <a:pt x="5572" y="20586"/>
                  <a:pt x="5691" y="20301"/>
                  <a:pt x="5691" y="19824"/>
                </a:cubicBezTo>
                <a:cubicBezTo>
                  <a:pt x="5679" y="18812"/>
                  <a:pt x="5715" y="17800"/>
                  <a:pt x="5715" y="16788"/>
                </a:cubicBezTo>
                <a:cubicBezTo>
                  <a:pt x="5703" y="14717"/>
                  <a:pt x="5632" y="12633"/>
                  <a:pt x="5656" y="10561"/>
                </a:cubicBezTo>
                <a:cubicBezTo>
                  <a:pt x="5691" y="8859"/>
                  <a:pt x="5810" y="7144"/>
                  <a:pt x="5929" y="4775"/>
                </a:cubicBezTo>
                <a:cubicBezTo>
                  <a:pt x="5929" y="4001"/>
                  <a:pt x="5941" y="2572"/>
                  <a:pt x="5953" y="1143"/>
                </a:cubicBezTo>
                <a:cubicBezTo>
                  <a:pt x="5953" y="417"/>
                  <a:pt x="5620" y="72"/>
                  <a:pt x="4882" y="60"/>
                </a:cubicBezTo>
                <a:cubicBezTo>
                  <a:pt x="3870" y="48"/>
                  <a:pt x="2881" y="12"/>
                  <a:pt x="1869" y="0"/>
                </a:cubicBezTo>
                <a:cubicBezTo>
                  <a:pt x="1861" y="0"/>
                  <a:pt x="1852" y="0"/>
                  <a:pt x="1843" y="0"/>
                </a:cubicBezTo>
                <a:close/>
              </a:path>
            </a:pathLst>
          </a:custGeom>
          <a:solidFill>
            <a:srgbClr val="B26B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18"/>
          <p:cNvSpPr/>
          <p:nvPr/>
        </p:nvSpPr>
        <p:spPr>
          <a:xfrm rot="-6609344">
            <a:off x="8582884" y="2002489"/>
            <a:ext cx="477812" cy="685710"/>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18"/>
          <p:cNvSpPr/>
          <p:nvPr/>
        </p:nvSpPr>
        <p:spPr>
          <a:xfrm rot="7028753">
            <a:off x="8651613" y="3009684"/>
            <a:ext cx="571908" cy="943450"/>
          </a:xfrm>
          <a:custGeom>
            <a:rect b="b" l="l" r="r" t="t"/>
            <a:pathLst>
              <a:path extrusionOk="0" h="25535" w="15479">
                <a:moveTo>
                  <a:pt x="12634" y="1"/>
                </a:moveTo>
                <a:cubicBezTo>
                  <a:pt x="12555" y="1"/>
                  <a:pt x="12471" y="15"/>
                  <a:pt x="12383" y="46"/>
                </a:cubicBezTo>
                <a:lnTo>
                  <a:pt x="10871" y="582"/>
                </a:lnTo>
                <a:cubicBezTo>
                  <a:pt x="10180" y="820"/>
                  <a:pt x="9454" y="975"/>
                  <a:pt x="8799" y="1284"/>
                </a:cubicBezTo>
                <a:cubicBezTo>
                  <a:pt x="6846" y="2237"/>
                  <a:pt x="5191" y="3570"/>
                  <a:pt x="3846" y="5261"/>
                </a:cubicBezTo>
                <a:cubicBezTo>
                  <a:pt x="3215" y="6047"/>
                  <a:pt x="2751" y="6964"/>
                  <a:pt x="2239" y="7845"/>
                </a:cubicBezTo>
                <a:cubicBezTo>
                  <a:pt x="1905" y="8416"/>
                  <a:pt x="1596" y="8988"/>
                  <a:pt x="1298" y="9571"/>
                </a:cubicBezTo>
                <a:cubicBezTo>
                  <a:pt x="1215" y="9738"/>
                  <a:pt x="1274" y="9964"/>
                  <a:pt x="1215" y="10119"/>
                </a:cubicBezTo>
                <a:cubicBezTo>
                  <a:pt x="1143" y="10333"/>
                  <a:pt x="917" y="10512"/>
                  <a:pt x="881" y="10714"/>
                </a:cubicBezTo>
                <a:cubicBezTo>
                  <a:pt x="715" y="11583"/>
                  <a:pt x="536" y="12464"/>
                  <a:pt x="465" y="13333"/>
                </a:cubicBezTo>
                <a:cubicBezTo>
                  <a:pt x="429" y="13810"/>
                  <a:pt x="238" y="14346"/>
                  <a:pt x="655" y="14798"/>
                </a:cubicBezTo>
                <a:cubicBezTo>
                  <a:pt x="703" y="14822"/>
                  <a:pt x="655" y="14941"/>
                  <a:pt x="643" y="15024"/>
                </a:cubicBezTo>
                <a:cubicBezTo>
                  <a:pt x="596" y="15393"/>
                  <a:pt x="536" y="15762"/>
                  <a:pt x="500" y="16131"/>
                </a:cubicBezTo>
                <a:cubicBezTo>
                  <a:pt x="441" y="16774"/>
                  <a:pt x="357" y="17429"/>
                  <a:pt x="381" y="18072"/>
                </a:cubicBezTo>
                <a:cubicBezTo>
                  <a:pt x="405" y="18608"/>
                  <a:pt x="0" y="19322"/>
                  <a:pt x="881" y="19632"/>
                </a:cubicBezTo>
                <a:cubicBezTo>
                  <a:pt x="715" y="19751"/>
                  <a:pt x="560" y="19858"/>
                  <a:pt x="417" y="19965"/>
                </a:cubicBezTo>
                <a:cubicBezTo>
                  <a:pt x="524" y="20120"/>
                  <a:pt x="619" y="20275"/>
                  <a:pt x="703" y="20394"/>
                </a:cubicBezTo>
                <a:cubicBezTo>
                  <a:pt x="357" y="20918"/>
                  <a:pt x="619" y="21370"/>
                  <a:pt x="727" y="21846"/>
                </a:cubicBezTo>
                <a:cubicBezTo>
                  <a:pt x="774" y="22049"/>
                  <a:pt x="822" y="22239"/>
                  <a:pt x="893" y="22525"/>
                </a:cubicBezTo>
                <a:cubicBezTo>
                  <a:pt x="619" y="22418"/>
                  <a:pt x="524" y="22370"/>
                  <a:pt x="405" y="22323"/>
                </a:cubicBezTo>
                <a:lnTo>
                  <a:pt x="405" y="23728"/>
                </a:lnTo>
                <a:cubicBezTo>
                  <a:pt x="459" y="23718"/>
                  <a:pt x="505" y="23713"/>
                  <a:pt x="544" y="23713"/>
                </a:cubicBezTo>
                <a:cubicBezTo>
                  <a:pt x="883" y="23713"/>
                  <a:pt x="747" y="24050"/>
                  <a:pt x="822" y="24263"/>
                </a:cubicBezTo>
                <a:cubicBezTo>
                  <a:pt x="879" y="24448"/>
                  <a:pt x="915" y="24621"/>
                  <a:pt x="636" y="24621"/>
                </a:cubicBezTo>
                <a:cubicBezTo>
                  <a:pt x="627" y="24621"/>
                  <a:pt x="617" y="24621"/>
                  <a:pt x="608" y="24621"/>
                </a:cubicBezTo>
                <a:cubicBezTo>
                  <a:pt x="596" y="24621"/>
                  <a:pt x="500" y="24859"/>
                  <a:pt x="536" y="24883"/>
                </a:cubicBezTo>
                <a:cubicBezTo>
                  <a:pt x="794" y="25140"/>
                  <a:pt x="913" y="25514"/>
                  <a:pt x="1417" y="25514"/>
                </a:cubicBezTo>
                <a:cubicBezTo>
                  <a:pt x="1425" y="25514"/>
                  <a:pt x="1433" y="25514"/>
                  <a:pt x="1441" y="25514"/>
                </a:cubicBezTo>
                <a:cubicBezTo>
                  <a:pt x="1830" y="25498"/>
                  <a:pt x="2219" y="25493"/>
                  <a:pt x="2606" y="25493"/>
                </a:cubicBezTo>
                <a:cubicBezTo>
                  <a:pt x="3427" y="25493"/>
                  <a:pt x="4244" y="25517"/>
                  <a:pt x="5060" y="25525"/>
                </a:cubicBezTo>
                <a:cubicBezTo>
                  <a:pt x="5193" y="25528"/>
                  <a:pt x="5328" y="25535"/>
                  <a:pt x="5459" y="25535"/>
                </a:cubicBezTo>
                <a:cubicBezTo>
                  <a:pt x="5927" y="25535"/>
                  <a:pt x="6352" y="25450"/>
                  <a:pt x="6501" y="24799"/>
                </a:cubicBezTo>
                <a:cubicBezTo>
                  <a:pt x="6513" y="24740"/>
                  <a:pt x="6680" y="24704"/>
                  <a:pt x="6680" y="24704"/>
                </a:cubicBezTo>
                <a:cubicBezTo>
                  <a:pt x="6561" y="24406"/>
                  <a:pt x="6442" y="24168"/>
                  <a:pt x="6418" y="23930"/>
                </a:cubicBezTo>
                <a:cubicBezTo>
                  <a:pt x="6406" y="23859"/>
                  <a:pt x="6668" y="23751"/>
                  <a:pt x="6680" y="23740"/>
                </a:cubicBezTo>
                <a:cubicBezTo>
                  <a:pt x="6501" y="23382"/>
                  <a:pt x="6311" y="23025"/>
                  <a:pt x="6108" y="22608"/>
                </a:cubicBezTo>
                <a:cubicBezTo>
                  <a:pt x="6370" y="22561"/>
                  <a:pt x="6501" y="22537"/>
                  <a:pt x="6680" y="22501"/>
                </a:cubicBezTo>
                <a:lnTo>
                  <a:pt x="6680" y="22501"/>
                </a:lnTo>
                <a:cubicBezTo>
                  <a:pt x="6608" y="22656"/>
                  <a:pt x="6573" y="22763"/>
                  <a:pt x="6537" y="22847"/>
                </a:cubicBezTo>
                <a:cubicBezTo>
                  <a:pt x="6573" y="22882"/>
                  <a:pt x="6620" y="22894"/>
                  <a:pt x="6668" y="22906"/>
                </a:cubicBezTo>
                <a:cubicBezTo>
                  <a:pt x="6775" y="22644"/>
                  <a:pt x="6870" y="22382"/>
                  <a:pt x="6965" y="22144"/>
                </a:cubicBezTo>
                <a:cubicBezTo>
                  <a:pt x="6739" y="22001"/>
                  <a:pt x="6561" y="21870"/>
                  <a:pt x="6382" y="21751"/>
                </a:cubicBezTo>
                <a:cubicBezTo>
                  <a:pt x="6418" y="21715"/>
                  <a:pt x="6430" y="21668"/>
                  <a:pt x="6453" y="21644"/>
                </a:cubicBezTo>
                <a:cubicBezTo>
                  <a:pt x="6620" y="21656"/>
                  <a:pt x="6775" y="21692"/>
                  <a:pt x="6918" y="21704"/>
                </a:cubicBezTo>
                <a:cubicBezTo>
                  <a:pt x="7144" y="20930"/>
                  <a:pt x="7073" y="20739"/>
                  <a:pt x="6525" y="20537"/>
                </a:cubicBezTo>
                <a:lnTo>
                  <a:pt x="6656" y="20406"/>
                </a:lnTo>
                <a:cubicBezTo>
                  <a:pt x="6573" y="20084"/>
                  <a:pt x="6513" y="19822"/>
                  <a:pt x="6489" y="19691"/>
                </a:cubicBezTo>
                <a:cubicBezTo>
                  <a:pt x="6739" y="19513"/>
                  <a:pt x="7013" y="19429"/>
                  <a:pt x="7073" y="19263"/>
                </a:cubicBezTo>
                <a:cubicBezTo>
                  <a:pt x="7204" y="18918"/>
                  <a:pt x="7168" y="18548"/>
                  <a:pt x="6692" y="18370"/>
                </a:cubicBezTo>
                <a:cubicBezTo>
                  <a:pt x="6858" y="18298"/>
                  <a:pt x="6965" y="18263"/>
                  <a:pt x="7144" y="18191"/>
                </a:cubicBezTo>
                <a:cubicBezTo>
                  <a:pt x="6894" y="18084"/>
                  <a:pt x="6715" y="18013"/>
                  <a:pt x="6418" y="17882"/>
                </a:cubicBezTo>
                <a:cubicBezTo>
                  <a:pt x="7335" y="17739"/>
                  <a:pt x="7144" y="17143"/>
                  <a:pt x="7025" y="16715"/>
                </a:cubicBezTo>
                <a:cubicBezTo>
                  <a:pt x="6918" y="16298"/>
                  <a:pt x="6596" y="15941"/>
                  <a:pt x="6334" y="15512"/>
                </a:cubicBezTo>
                <a:lnTo>
                  <a:pt x="6334" y="15512"/>
                </a:lnTo>
                <a:cubicBezTo>
                  <a:pt x="6632" y="15679"/>
                  <a:pt x="6906" y="15822"/>
                  <a:pt x="7192" y="15989"/>
                </a:cubicBezTo>
                <a:cubicBezTo>
                  <a:pt x="7204" y="15977"/>
                  <a:pt x="7227" y="15953"/>
                  <a:pt x="7251" y="15941"/>
                </a:cubicBezTo>
                <a:cubicBezTo>
                  <a:pt x="7096" y="15774"/>
                  <a:pt x="6965" y="15619"/>
                  <a:pt x="6894" y="15512"/>
                </a:cubicBezTo>
                <a:cubicBezTo>
                  <a:pt x="6977" y="15286"/>
                  <a:pt x="7108" y="15096"/>
                  <a:pt x="7085" y="14917"/>
                </a:cubicBezTo>
                <a:cubicBezTo>
                  <a:pt x="7120" y="14465"/>
                  <a:pt x="6930" y="14036"/>
                  <a:pt x="7168" y="13595"/>
                </a:cubicBezTo>
                <a:cubicBezTo>
                  <a:pt x="7239" y="13500"/>
                  <a:pt x="7096" y="13310"/>
                  <a:pt x="7037" y="13155"/>
                </a:cubicBezTo>
                <a:cubicBezTo>
                  <a:pt x="7001" y="13060"/>
                  <a:pt x="6882" y="12917"/>
                  <a:pt x="6906" y="12833"/>
                </a:cubicBezTo>
                <a:cubicBezTo>
                  <a:pt x="7037" y="12441"/>
                  <a:pt x="7192" y="12060"/>
                  <a:pt x="7382" y="11690"/>
                </a:cubicBezTo>
                <a:cubicBezTo>
                  <a:pt x="7763" y="10940"/>
                  <a:pt x="8239" y="10226"/>
                  <a:pt x="8561" y="9452"/>
                </a:cubicBezTo>
                <a:cubicBezTo>
                  <a:pt x="8823" y="8797"/>
                  <a:pt x="9216" y="8202"/>
                  <a:pt x="9740" y="7857"/>
                </a:cubicBezTo>
                <a:cubicBezTo>
                  <a:pt x="10775" y="7166"/>
                  <a:pt x="11954" y="6630"/>
                  <a:pt x="13085" y="6047"/>
                </a:cubicBezTo>
                <a:cubicBezTo>
                  <a:pt x="13776" y="5690"/>
                  <a:pt x="14502" y="5356"/>
                  <a:pt x="15216" y="5035"/>
                </a:cubicBezTo>
                <a:cubicBezTo>
                  <a:pt x="15467" y="4916"/>
                  <a:pt x="15478" y="4749"/>
                  <a:pt x="15359" y="4511"/>
                </a:cubicBezTo>
                <a:cubicBezTo>
                  <a:pt x="14657" y="3154"/>
                  <a:pt x="13978" y="1773"/>
                  <a:pt x="13264" y="415"/>
                </a:cubicBezTo>
                <a:cubicBezTo>
                  <a:pt x="13134" y="183"/>
                  <a:pt x="12916" y="1"/>
                  <a:pt x="1263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18"/>
          <p:cNvSpPr/>
          <p:nvPr/>
        </p:nvSpPr>
        <p:spPr>
          <a:xfrm>
            <a:off x="5907538" y="4895952"/>
            <a:ext cx="442900" cy="438886"/>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18"/>
          <p:cNvSpPr/>
          <p:nvPr/>
        </p:nvSpPr>
        <p:spPr>
          <a:xfrm rot="3949060">
            <a:off x="7501892" y="4697309"/>
            <a:ext cx="686253" cy="984949"/>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18"/>
          <p:cNvSpPr/>
          <p:nvPr/>
        </p:nvSpPr>
        <p:spPr>
          <a:xfrm>
            <a:off x="8747105" y="4265424"/>
            <a:ext cx="628448" cy="622797"/>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8"/>
          <p:cNvSpPr/>
          <p:nvPr/>
        </p:nvSpPr>
        <p:spPr>
          <a:xfrm rot="-3771265">
            <a:off x="3242049" y="4730226"/>
            <a:ext cx="642226" cy="1059451"/>
          </a:xfrm>
          <a:custGeom>
            <a:rect b="b" l="l" r="r" t="t"/>
            <a:pathLst>
              <a:path extrusionOk="0" h="25535" w="15479">
                <a:moveTo>
                  <a:pt x="12634" y="1"/>
                </a:moveTo>
                <a:cubicBezTo>
                  <a:pt x="12555" y="1"/>
                  <a:pt x="12471" y="15"/>
                  <a:pt x="12383" y="46"/>
                </a:cubicBezTo>
                <a:lnTo>
                  <a:pt x="10871" y="582"/>
                </a:lnTo>
                <a:cubicBezTo>
                  <a:pt x="10180" y="820"/>
                  <a:pt x="9454" y="975"/>
                  <a:pt x="8799" y="1284"/>
                </a:cubicBezTo>
                <a:cubicBezTo>
                  <a:pt x="6846" y="2237"/>
                  <a:pt x="5191" y="3570"/>
                  <a:pt x="3846" y="5261"/>
                </a:cubicBezTo>
                <a:cubicBezTo>
                  <a:pt x="3215" y="6047"/>
                  <a:pt x="2751" y="6964"/>
                  <a:pt x="2239" y="7845"/>
                </a:cubicBezTo>
                <a:cubicBezTo>
                  <a:pt x="1905" y="8416"/>
                  <a:pt x="1596" y="8988"/>
                  <a:pt x="1298" y="9571"/>
                </a:cubicBezTo>
                <a:cubicBezTo>
                  <a:pt x="1215" y="9738"/>
                  <a:pt x="1274" y="9964"/>
                  <a:pt x="1215" y="10119"/>
                </a:cubicBezTo>
                <a:cubicBezTo>
                  <a:pt x="1143" y="10333"/>
                  <a:pt x="917" y="10512"/>
                  <a:pt x="881" y="10714"/>
                </a:cubicBezTo>
                <a:cubicBezTo>
                  <a:pt x="715" y="11583"/>
                  <a:pt x="536" y="12464"/>
                  <a:pt x="465" y="13333"/>
                </a:cubicBezTo>
                <a:cubicBezTo>
                  <a:pt x="429" y="13810"/>
                  <a:pt x="238" y="14346"/>
                  <a:pt x="655" y="14798"/>
                </a:cubicBezTo>
                <a:cubicBezTo>
                  <a:pt x="703" y="14822"/>
                  <a:pt x="655" y="14941"/>
                  <a:pt x="643" y="15024"/>
                </a:cubicBezTo>
                <a:cubicBezTo>
                  <a:pt x="596" y="15393"/>
                  <a:pt x="536" y="15762"/>
                  <a:pt x="500" y="16131"/>
                </a:cubicBezTo>
                <a:cubicBezTo>
                  <a:pt x="441" y="16774"/>
                  <a:pt x="357" y="17429"/>
                  <a:pt x="381" y="18072"/>
                </a:cubicBezTo>
                <a:cubicBezTo>
                  <a:pt x="405" y="18608"/>
                  <a:pt x="0" y="19322"/>
                  <a:pt x="881" y="19632"/>
                </a:cubicBezTo>
                <a:cubicBezTo>
                  <a:pt x="715" y="19751"/>
                  <a:pt x="560" y="19858"/>
                  <a:pt x="417" y="19965"/>
                </a:cubicBezTo>
                <a:cubicBezTo>
                  <a:pt x="524" y="20120"/>
                  <a:pt x="619" y="20275"/>
                  <a:pt x="703" y="20394"/>
                </a:cubicBezTo>
                <a:cubicBezTo>
                  <a:pt x="357" y="20918"/>
                  <a:pt x="619" y="21370"/>
                  <a:pt x="727" y="21846"/>
                </a:cubicBezTo>
                <a:cubicBezTo>
                  <a:pt x="774" y="22049"/>
                  <a:pt x="822" y="22239"/>
                  <a:pt x="893" y="22525"/>
                </a:cubicBezTo>
                <a:cubicBezTo>
                  <a:pt x="619" y="22418"/>
                  <a:pt x="524" y="22370"/>
                  <a:pt x="405" y="22323"/>
                </a:cubicBezTo>
                <a:lnTo>
                  <a:pt x="405" y="23728"/>
                </a:lnTo>
                <a:cubicBezTo>
                  <a:pt x="459" y="23718"/>
                  <a:pt x="505" y="23713"/>
                  <a:pt x="544" y="23713"/>
                </a:cubicBezTo>
                <a:cubicBezTo>
                  <a:pt x="883" y="23713"/>
                  <a:pt x="747" y="24050"/>
                  <a:pt x="822" y="24263"/>
                </a:cubicBezTo>
                <a:cubicBezTo>
                  <a:pt x="879" y="24448"/>
                  <a:pt x="915" y="24621"/>
                  <a:pt x="636" y="24621"/>
                </a:cubicBezTo>
                <a:cubicBezTo>
                  <a:pt x="627" y="24621"/>
                  <a:pt x="617" y="24621"/>
                  <a:pt x="608" y="24621"/>
                </a:cubicBezTo>
                <a:cubicBezTo>
                  <a:pt x="596" y="24621"/>
                  <a:pt x="500" y="24859"/>
                  <a:pt x="536" y="24883"/>
                </a:cubicBezTo>
                <a:cubicBezTo>
                  <a:pt x="794" y="25140"/>
                  <a:pt x="913" y="25514"/>
                  <a:pt x="1417" y="25514"/>
                </a:cubicBezTo>
                <a:cubicBezTo>
                  <a:pt x="1425" y="25514"/>
                  <a:pt x="1433" y="25514"/>
                  <a:pt x="1441" y="25514"/>
                </a:cubicBezTo>
                <a:cubicBezTo>
                  <a:pt x="1830" y="25498"/>
                  <a:pt x="2219" y="25493"/>
                  <a:pt x="2606" y="25493"/>
                </a:cubicBezTo>
                <a:cubicBezTo>
                  <a:pt x="3427" y="25493"/>
                  <a:pt x="4244" y="25517"/>
                  <a:pt x="5060" y="25525"/>
                </a:cubicBezTo>
                <a:cubicBezTo>
                  <a:pt x="5193" y="25528"/>
                  <a:pt x="5328" y="25535"/>
                  <a:pt x="5459" y="25535"/>
                </a:cubicBezTo>
                <a:cubicBezTo>
                  <a:pt x="5927" y="25535"/>
                  <a:pt x="6352" y="25450"/>
                  <a:pt x="6501" y="24799"/>
                </a:cubicBezTo>
                <a:cubicBezTo>
                  <a:pt x="6513" y="24740"/>
                  <a:pt x="6680" y="24704"/>
                  <a:pt x="6680" y="24704"/>
                </a:cubicBezTo>
                <a:cubicBezTo>
                  <a:pt x="6561" y="24406"/>
                  <a:pt x="6442" y="24168"/>
                  <a:pt x="6418" y="23930"/>
                </a:cubicBezTo>
                <a:cubicBezTo>
                  <a:pt x="6406" y="23859"/>
                  <a:pt x="6668" y="23751"/>
                  <a:pt x="6680" y="23740"/>
                </a:cubicBezTo>
                <a:cubicBezTo>
                  <a:pt x="6501" y="23382"/>
                  <a:pt x="6311" y="23025"/>
                  <a:pt x="6108" y="22608"/>
                </a:cubicBezTo>
                <a:cubicBezTo>
                  <a:pt x="6370" y="22561"/>
                  <a:pt x="6501" y="22537"/>
                  <a:pt x="6680" y="22501"/>
                </a:cubicBezTo>
                <a:lnTo>
                  <a:pt x="6680" y="22501"/>
                </a:lnTo>
                <a:cubicBezTo>
                  <a:pt x="6608" y="22656"/>
                  <a:pt x="6573" y="22763"/>
                  <a:pt x="6537" y="22847"/>
                </a:cubicBezTo>
                <a:cubicBezTo>
                  <a:pt x="6573" y="22882"/>
                  <a:pt x="6620" y="22894"/>
                  <a:pt x="6668" y="22906"/>
                </a:cubicBezTo>
                <a:cubicBezTo>
                  <a:pt x="6775" y="22644"/>
                  <a:pt x="6870" y="22382"/>
                  <a:pt x="6965" y="22144"/>
                </a:cubicBezTo>
                <a:cubicBezTo>
                  <a:pt x="6739" y="22001"/>
                  <a:pt x="6561" y="21870"/>
                  <a:pt x="6382" y="21751"/>
                </a:cubicBezTo>
                <a:cubicBezTo>
                  <a:pt x="6418" y="21715"/>
                  <a:pt x="6430" y="21668"/>
                  <a:pt x="6453" y="21644"/>
                </a:cubicBezTo>
                <a:cubicBezTo>
                  <a:pt x="6620" y="21656"/>
                  <a:pt x="6775" y="21692"/>
                  <a:pt x="6918" y="21704"/>
                </a:cubicBezTo>
                <a:cubicBezTo>
                  <a:pt x="7144" y="20930"/>
                  <a:pt x="7073" y="20739"/>
                  <a:pt x="6525" y="20537"/>
                </a:cubicBezTo>
                <a:lnTo>
                  <a:pt x="6656" y="20406"/>
                </a:lnTo>
                <a:cubicBezTo>
                  <a:pt x="6573" y="20084"/>
                  <a:pt x="6513" y="19822"/>
                  <a:pt x="6489" y="19691"/>
                </a:cubicBezTo>
                <a:cubicBezTo>
                  <a:pt x="6739" y="19513"/>
                  <a:pt x="7013" y="19429"/>
                  <a:pt x="7073" y="19263"/>
                </a:cubicBezTo>
                <a:cubicBezTo>
                  <a:pt x="7204" y="18918"/>
                  <a:pt x="7168" y="18548"/>
                  <a:pt x="6692" y="18370"/>
                </a:cubicBezTo>
                <a:cubicBezTo>
                  <a:pt x="6858" y="18298"/>
                  <a:pt x="6965" y="18263"/>
                  <a:pt x="7144" y="18191"/>
                </a:cubicBezTo>
                <a:cubicBezTo>
                  <a:pt x="6894" y="18084"/>
                  <a:pt x="6715" y="18013"/>
                  <a:pt x="6418" y="17882"/>
                </a:cubicBezTo>
                <a:cubicBezTo>
                  <a:pt x="7335" y="17739"/>
                  <a:pt x="7144" y="17143"/>
                  <a:pt x="7025" y="16715"/>
                </a:cubicBezTo>
                <a:cubicBezTo>
                  <a:pt x="6918" y="16298"/>
                  <a:pt x="6596" y="15941"/>
                  <a:pt x="6334" y="15512"/>
                </a:cubicBezTo>
                <a:lnTo>
                  <a:pt x="6334" y="15512"/>
                </a:lnTo>
                <a:cubicBezTo>
                  <a:pt x="6632" y="15679"/>
                  <a:pt x="6906" y="15822"/>
                  <a:pt x="7192" y="15989"/>
                </a:cubicBezTo>
                <a:cubicBezTo>
                  <a:pt x="7204" y="15977"/>
                  <a:pt x="7227" y="15953"/>
                  <a:pt x="7251" y="15941"/>
                </a:cubicBezTo>
                <a:cubicBezTo>
                  <a:pt x="7096" y="15774"/>
                  <a:pt x="6965" y="15619"/>
                  <a:pt x="6894" y="15512"/>
                </a:cubicBezTo>
                <a:cubicBezTo>
                  <a:pt x="6977" y="15286"/>
                  <a:pt x="7108" y="15096"/>
                  <a:pt x="7085" y="14917"/>
                </a:cubicBezTo>
                <a:cubicBezTo>
                  <a:pt x="7120" y="14465"/>
                  <a:pt x="6930" y="14036"/>
                  <a:pt x="7168" y="13595"/>
                </a:cubicBezTo>
                <a:cubicBezTo>
                  <a:pt x="7239" y="13500"/>
                  <a:pt x="7096" y="13310"/>
                  <a:pt x="7037" y="13155"/>
                </a:cubicBezTo>
                <a:cubicBezTo>
                  <a:pt x="7001" y="13060"/>
                  <a:pt x="6882" y="12917"/>
                  <a:pt x="6906" y="12833"/>
                </a:cubicBezTo>
                <a:cubicBezTo>
                  <a:pt x="7037" y="12441"/>
                  <a:pt x="7192" y="12060"/>
                  <a:pt x="7382" y="11690"/>
                </a:cubicBezTo>
                <a:cubicBezTo>
                  <a:pt x="7763" y="10940"/>
                  <a:pt x="8239" y="10226"/>
                  <a:pt x="8561" y="9452"/>
                </a:cubicBezTo>
                <a:cubicBezTo>
                  <a:pt x="8823" y="8797"/>
                  <a:pt x="9216" y="8202"/>
                  <a:pt x="9740" y="7857"/>
                </a:cubicBezTo>
                <a:cubicBezTo>
                  <a:pt x="10775" y="7166"/>
                  <a:pt x="11954" y="6630"/>
                  <a:pt x="13085" y="6047"/>
                </a:cubicBezTo>
                <a:cubicBezTo>
                  <a:pt x="13776" y="5690"/>
                  <a:pt x="14502" y="5356"/>
                  <a:pt x="15216" y="5035"/>
                </a:cubicBezTo>
                <a:cubicBezTo>
                  <a:pt x="15467" y="4916"/>
                  <a:pt x="15478" y="4749"/>
                  <a:pt x="15359" y="4511"/>
                </a:cubicBezTo>
                <a:cubicBezTo>
                  <a:pt x="14657" y="3154"/>
                  <a:pt x="13978" y="1773"/>
                  <a:pt x="13264" y="415"/>
                </a:cubicBezTo>
                <a:cubicBezTo>
                  <a:pt x="13134" y="183"/>
                  <a:pt x="12916" y="1"/>
                  <a:pt x="1263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18"/>
          <p:cNvSpPr/>
          <p:nvPr/>
        </p:nvSpPr>
        <p:spPr>
          <a:xfrm rot="-9061398">
            <a:off x="2109212" y="4777990"/>
            <a:ext cx="311339" cy="478560"/>
          </a:xfrm>
          <a:custGeom>
            <a:rect b="b" l="l" r="r" t="t"/>
            <a:pathLst>
              <a:path extrusionOk="0" h="18230" w="11860">
                <a:moveTo>
                  <a:pt x="3025" y="1"/>
                </a:moveTo>
                <a:cubicBezTo>
                  <a:pt x="2834" y="1"/>
                  <a:pt x="2489" y="72"/>
                  <a:pt x="2453" y="191"/>
                </a:cubicBezTo>
                <a:cubicBezTo>
                  <a:pt x="2344" y="491"/>
                  <a:pt x="2240" y="594"/>
                  <a:pt x="2120" y="594"/>
                </a:cubicBezTo>
                <a:cubicBezTo>
                  <a:pt x="1979" y="594"/>
                  <a:pt x="1815" y="451"/>
                  <a:pt x="1596" y="322"/>
                </a:cubicBezTo>
                <a:cubicBezTo>
                  <a:pt x="1478" y="252"/>
                  <a:pt x="1318" y="226"/>
                  <a:pt x="1147" y="226"/>
                </a:cubicBezTo>
                <a:cubicBezTo>
                  <a:pt x="939" y="226"/>
                  <a:pt x="714" y="264"/>
                  <a:pt x="525" y="310"/>
                </a:cubicBezTo>
                <a:cubicBezTo>
                  <a:pt x="346" y="358"/>
                  <a:pt x="132" y="679"/>
                  <a:pt x="132" y="894"/>
                </a:cubicBezTo>
                <a:cubicBezTo>
                  <a:pt x="108" y="2822"/>
                  <a:pt x="132" y="4751"/>
                  <a:pt x="132" y="6680"/>
                </a:cubicBezTo>
                <a:cubicBezTo>
                  <a:pt x="132" y="8478"/>
                  <a:pt x="120" y="10299"/>
                  <a:pt x="96" y="12097"/>
                </a:cubicBezTo>
                <a:cubicBezTo>
                  <a:pt x="72" y="13824"/>
                  <a:pt x="1" y="15550"/>
                  <a:pt x="13" y="17288"/>
                </a:cubicBezTo>
                <a:cubicBezTo>
                  <a:pt x="13" y="17931"/>
                  <a:pt x="448" y="18229"/>
                  <a:pt x="1071" y="18229"/>
                </a:cubicBezTo>
                <a:cubicBezTo>
                  <a:pt x="1083" y="18229"/>
                  <a:pt x="1096" y="18229"/>
                  <a:pt x="1108" y="18229"/>
                </a:cubicBezTo>
                <a:cubicBezTo>
                  <a:pt x="1680" y="18193"/>
                  <a:pt x="2275" y="18217"/>
                  <a:pt x="2263" y="17384"/>
                </a:cubicBezTo>
                <a:cubicBezTo>
                  <a:pt x="2263" y="17348"/>
                  <a:pt x="2334" y="17324"/>
                  <a:pt x="2418" y="17241"/>
                </a:cubicBezTo>
                <a:cubicBezTo>
                  <a:pt x="2573" y="17324"/>
                  <a:pt x="2775" y="17396"/>
                  <a:pt x="2977" y="17491"/>
                </a:cubicBezTo>
                <a:cubicBezTo>
                  <a:pt x="2870" y="17741"/>
                  <a:pt x="2799" y="17931"/>
                  <a:pt x="2680" y="18193"/>
                </a:cubicBezTo>
                <a:cubicBezTo>
                  <a:pt x="3577" y="18193"/>
                  <a:pt x="4436" y="18204"/>
                  <a:pt x="5281" y="18204"/>
                </a:cubicBezTo>
                <a:cubicBezTo>
                  <a:pt x="5703" y="18204"/>
                  <a:pt x="6121" y="18201"/>
                  <a:pt x="6537" y="18193"/>
                </a:cubicBezTo>
                <a:cubicBezTo>
                  <a:pt x="7859" y="18181"/>
                  <a:pt x="9180" y="18134"/>
                  <a:pt x="10514" y="18062"/>
                </a:cubicBezTo>
                <a:cubicBezTo>
                  <a:pt x="10728" y="18050"/>
                  <a:pt x="11074" y="17872"/>
                  <a:pt x="11121" y="17693"/>
                </a:cubicBezTo>
                <a:cubicBezTo>
                  <a:pt x="11240" y="17265"/>
                  <a:pt x="11240" y="16788"/>
                  <a:pt x="11288" y="16324"/>
                </a:cubicBezTo>
                <a:cubicBezTo>
                  <a:pt x="11859" y="15193"/>
                  <a:pt x="11371" y="13990"/>
                  <a:pt x="11324" y="12859"/>
                </a:cubicBezTo>
                <a:cubicBezTo>
                  <a:pt x="11288" y="11728"/>
                  <a:pt x="11502" y="10550"/>
                  <a:pt x="11133" y="9597"/>
                </a:cubicBezTo>
                <a:cubicBezTo>
                  <a:pt x="11252" y="8918"/>
                  <a:pt x="11407" y="8347"/>
                  <a:pt x="11431" y="7763"/>
                </a:cubicBezTo>
                <a:cubicBezTo>
                  <a:pt x="11466" y="6906"/>
                  <a:pt x="11371" y="6061"/>
                  <a:pt x="11383" y="5192"/>
                </a:cubicBezTo>
                <a:cubicBezTo>
                  <a:pt x="11407" y="3977"/>
                  <a:pt x="11478" y="2739"/>
                  <a:pt x="11466" y="1513"/>
                </a:cubicBezTo>
                <a:cubicBezTo>
                  <a:pt x="11443" y="608"/>
                  <a:pt x="11074" y="143"/>
                  <a:pt x="10454" y="132"/>
                </a:cubicBezTo>
                <a:cubicBezTo>
                  <a:pt x="7978" y="72"/>
                  <a:pt x="5490" y="24"/>
                  <a:pt x="302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18"/>
          <p:cNvSpPr/>
          <p:nvPr/>
        </p:nvSpPr>
        <p:spPr>
          <a:xfrm rot="4190733">
            <a:off x="4737738" y="4750919"/>
            <a:ext cx="371196" cy="532684"/>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18"/>
          <p:cNvSpPr/>
          <p:nvPr/>
        </p:nvSpPr>
        <p:spPr>
          <a:xfrm rot="10800000">
            <a:off x="879888" y="4970327"/>
            <a:ext cx="442900" cy="438886"/>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8"/>
          <p:cNvSpPr/>
          <p:nvPr/>
        </p:nvSpPr>
        <p:spPr>
          <a:xfrm rot="9453120">
            <a:off x="-106547" y="3579721"/>
            <a:ext cx="595177" cy="1192366"/>
          </a:xfrm>
          <a:custGeom>
            <a:rect b="b" l="l" r="r" t="t"/>
            <a:pathLst>
              <a:path extrusionOk="0" h="47210" w="23563">
                <a:moveTo>
                  <a:pt x="9067" y="1"/>
                </a:moveTo>
                <a:cubicBezTo>
                  <a:pt x="8951" y="1"/>
                  <a:pt x="8830" y="32"/>
                  <a:pt x="8704" y="97"/>
                </a:cubicBezTo>
                <a:cubicBezTo>
                  <a:pt x="7763" y="573"/>
                  <a:pt x="6775" y="1002"/>
                  <a:pt x="5942" y="1645"/>
                </a:cubicBezTo>
                <a:cubicBezTo>
                  <a:pt x="4013" y="3097"/>
                  <a:pt x="2632" y="5014"/>
                  <a:pt x="1548" y="7145"/>
                </a:cubicBezTo>
                <a:cubicBezTo>
                  <a:pt x="1310" y="7598"/>
                  <a:pt x="1381" y="8229"/>
                  <a:pt x="1084" y="8622"/>
                </a:cubicBezTo>
                <a:cubicBezTo>
                  <a:pt x="596" y="9288"/>
                  <a:pt x="429" y="9979"/>
                  <a:pt x="465" y="10765"/>
                </a:cubicBezTo>
                <a:cubicBezTo>
                  <a:pt x="477" y="10955"/>
                  <a:pt x="262" y="11146"/>
                  <a:pt x="250" y="11360"/>
                </a:cubicBezTo>
                <a:cubicBezTo>
                  <a:pt x="143" y="12265"/>
                  <a:pt x="72" y="13170"/>
                  <a:pt x="0" y="14099"/>
                </a:cubicBezTo>
                <a:cubicBezTo>
                  <a:pt x="0" y="14122"/>
                  <a:pt x="131" y="14158"/>
                  <a:pt x="179" y="14206"/>
                </a:cubicBezTo>
                <a:cubicBezTo>
                  <a:pt x="893" y="14992"/>
                  <a:pt x="905" y="15075"/>
                  <a:pt x="286" y="15968"/>
                </a:cubicBezTo>
                <a:cubicBezTo>
                  <a:pt x="465" y="16015"/>
                  <a:pt x="619" y="16051"/>
                  <a:pt x="703" y="16063"/>
                </a:cubicBezTo>
                <a:cubicBezTo>
                  <a:pt x="643" y="16313"/>
                  <a:pt x="524" y="16539"/>
                  <a:pt x="560" y="16706"/>
                </a:cubicBezTo>
                <a:cubicBezTo>
                  <a:pt x="762" y="17361"/>
                  <a:pt x="1024" y="17992"/>
                  <a:pt x="1262" y="18647"/>
                </a:cubicBezTo>
                <a:cubicBezTo>
                  <a:pt x="1751" y="19956"/>
                  <a:pt x="2513" y="21111"/>
                  <a:pt x="3406" y="22159"/>
                </a:cubicBezTo>
                <a:cubicBezTo>
                  <a:pt x="4537" y="23504"/>
                  <a:pt x="5561" y="24933"/>
                  <a:pt x="6692" y="26267"/>
                </a:cubicBezTo>
                <a:cubicBezTo>
                  <a:pt x="8239" y="28100"/>
                  <a:pt x="9835" y="29886"/>
                  <a:pt x="11430" y="31660"/>
                </a:cubicBezTo>
                <a:cubicBezTo>
                  <a:pt x="11728" y="32006"/>
                  <a:pt x="12157" y="32220"/>
                  <a:pt x="12704" y="32637"/>
                </a:cubicBezTo>
                <a:cubicBezTo>
                  <a:pt x="12764" y="32791"/>
                  <a:pt x="12847" y="33018"/>
                  <a:pt x="12931" y="33268"/>
                </a:cubicBezTo>
                <a:cubicBezTo>
                  <a:pt x="13026" y="33518"/>
                  <a:pt x="13145" y="33815"/>
                  <a:pt x="13252" y="34101"/>
                </a:cubicBezTo>
                <a:cubicBezTo>
                  <a:pt x="13276" y="34089"/>
                  <a:pt x="13300" y="34065"/>
                  <a:pt x="13335" y="34065"/>
                </a:cubicBezTo>
                <a:cubicBezTo>
                  <a:pt x="13764" y="35018"/>
                  <a:pt x="14407" y="36649"/>
                  <a:pt x="14407" y="38054"/>
                </a:cubicBezTo>
                <a:cubicBezTo>
                  <a:pt x="14407" y="38328"/>
                  <a:pt x="14407" y="38590"/>
                  <a:pt x="14395" y="38864"/>
                </a:cubicBezTo>
                <a:cubicBezTo>
                  <a:pt x="14347" y="39423"/>
                  <a:pt x="13847" y="39947"/>
                  <a:pt x="13645" y="40530"/>
                </a:cubicBezTo>
                <a:cubicBezTo>
                  <a:pt x="13562" y="40792"/>
                  <a:pt x="13621" y="41233"/>
                  <a:pt x="13776" y="41435"/>
                </a:cubicBezTo>
                <a:cubicBezTo>
                  <a:pt x="14490" y="42328"/>
                  <a:pt x="15252" y="43174"/>
                  <a:pt x="16026" y="44007"/>
                </a:cubicBezTo>
                <a:cubicBezTo>
                  <a:pt x="17026" y="45102"/>
                  <a:pt x="18038" y="46174"/>
                  <a:pt x="18991" y="47210"/>
                </a:cubicBezTo>
                <a:cubicBezTo>
                  <a:pt x="21860" y="45543"/>
                  <a:pt x="23563" y="40614"/>
                  <a:pt x="23218" y="37518"/>
                </a:cubicBezTo>
                <a:cubicBezTo>
                  <a:pt x="23218" y="37518"/>
                  <a:pt x="23479" y="34744"/>
                  <a:pt x="21860" y="32422"/>
                </a:cubicBezTo>
                <a:cubicBezTo>
                  <a:pt x="21217" y="31113"/>
                  <a:pt x="20598" y="29803"/>
                  <a:pt x="19491" y="28791"/>
                </a:cubicBezTo>
                <a:cubicBezTo>
                  <a:pt x="18955" y="28291"/>
                  <a:pt x="18574" y="27719"/>
                  <a:pt x="18122" y="27160"/>
                </a:cubicBezTo>
                <a:cubicBezTo>
                  <a:pt x="16800" y="25576"/>
                  <a:pt x="15383" y="24028"/>
                  <a:pt x="14002" y="22481"/>
                </a:cubicBezTo>
                <a:cubicBezTo>
                  <a:pt x="12490" y="20778"/>
                  <a:pt x="10918" y="19123"/>
                  <a:pt x="9466" y="17385"/>
                </a:cubicBezTo>
                <a:cubicBezTo>
                  <a:pt x="8835" y="16646"/>
                  <a:pt x="8323" y="15789"/>
                  <a:pt x="8299" y="14753"/>
                </a:cubicBezTo>
                <a:cubicBezTo>
                  <a:pt x="8287" y="14230"/>
                  <a:pt x="8382" y="13622"/>
                  <a:pt x="8144" y="13217"/>
                </a:cubicBezTo>
                <a:cubicBezTo>
                  <a:pt x="7882" y="12801"/>
                  <a:pt x="8001" y="12598"/>
                  <a:pt x="8144" y="12253"/>
                </a:cubicBezTo>
                <a:cubicBezTo>
                  <a:pt x="8525" y="11289"/>
                  <a:pt x="9049" y="10336"/>
                  <a:pt x="9180" y="9336"/>
                </a:cubicBezTo>
                <a:cubicBezTo>
                  <a:pt x="9287" y="8491"/>
                  <a:pt x="9692" y="8014"/>
                  <a:pt x="10264" y="7562"/>
                </a:cubicBezTo>
                <a:cubicBezTo>
                  <a:pt x="10490" y="7383"/>
                  <a:pt x="10847" y="7383"/>
                  <a:pt x="11061" y="7205"/>
                </a:cubicBezTo>
                <a:cubicBezTo>
                  <a:pt x="11573" y="6776"/>
                  <a:pt x="12014" y="6240"/>
                  <a:pt x="12526" y="5824"/>
                </a:cubicBezTo>
                <a:cubicBezTo>
                  <a:pt x="13157" y="5336"/>
                  <a:pt x="13228" y="5157"/>
                  <a:pt x="12752" y="4526"/>
                </a:cubicBezTo>
                <a:cubicBezTo>
                  <a:pt x="11752" y="3169"/>
                  <a:pt x="10740" y="1823"/>
                  <a:pt x="9775" y="454"/>
                </a:cubicBezTo>
                <a:cubicBezTo>
                  <a:pt x="9568" y="164"/>
                  <a:pt x="9332" y="1"/>
                  <a:pt x="906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8"/>
          <p:cNvSpPr/>
          <p:nvPr/>
        </p:nvSpPr>
        <p:spPr>
          <a:xfrm rot="-3188148">
            <a:off x="-313764" y="4320196"/>
            <a:ext cx="239631" cy="779959"/>
          </a:xfrm>
          <a:custGeom>
            <a:rect b="b" l="l" r="r" t="t"/>
            <a:pathLst>
              <a:path extrusionOk="0" h="20587" w="5954">
                <a:moveTo>
                  <a:pt x="1843" y="0"/>
                </a:moveTo>
                <a:cubicBezTo>
                  <a:pt x="1034" y="0"/>
                  <a:pt x="393" y="545"/>
                  <a:pt x="357" y="1370"/>
                </a:cubicBezTo>
                <a:cubicBezTo>
                  <a:pt x="298" y="2918"/>
                  <a:pt x="381" y="4489"/>
                  <a:pt x="262" y="6037"/>
                </a:cubicBezTo>
                <a:cubicBezTo>
                  <a:pt x="143" y="7787"/>
                  <a:pt x="595" y="9537"/>
                  <a:pt x="95" y="11264"/>
                </a:cubicBezTo>
                <a:cubicBezTo>
                  <a:pt x="0" y="11550"/>
                  <a:pt x="119" y="11895"/>
                  <a:pt x="167" y="12204"/>
                </a:cubicBezTo>
                <a:cubicBezTo>
                  <a:pt x="203" y="12466"/>
                  <a:pt x="286" y="12740"/>
                  <a:pt x="286" y="12990"/>
                </a:cubicBezTo>
                <a:cubicBezTo>
                  <a:pt x="274" y="13990"/>
                  <a:pt x="214" y="15002"/>
                  <a:pt x="203" y="16002"/>
                </a:cubicBezTo>
                <a:cubicBezTo>
                  <a:pt x="179" y="17312"/>
                  <a:pt x="214" y="18622"/>
                  <a:pt x="214" y="19931"/>
                </a:cubicBezTo>
                <a:cubicBezTo>
                  <a:pt x="214" y="20289"/>
                  <a:pt x="322" y="20551"/>
                  <a:pt x="750" y="20551"/>
                </a:cubicBezTo>
                <a:cubicBezTo>
                  <a:pt x="2179" y="20551"/>
                  <a:pt x="3620" y="20563"/>
                  <a:pt x="5048" y="20586"/>
                </a:cubicBezTo>
                <a:cubicBezTo>
                  <a:pt x="5572" y="20586"/>
                  <a:pt x="5691" y="20301"/>
                  <a:pt x="5691" y="19824"/>
                </a:cubicBezTo>
                <a:cubicBezTo>
                  <a:pt x="5679" y="18812"/>
                  <a:pt x="5715" y="17800"/>
                  <a:pt x="5715" y="16788"/>
                </a:cubicBezTo>
                <a:cubicBezTo>
                  <a:pt x="5703" y="14717"/>
                  <a:pt x="5632" y="12633"/>
                  <a:pt x="5656" y="10561"/>
                </a:cubicBezTo>
                <a:cubicBezTo>
                  <a:pt x="5691" y="8859"/>
                  <a:pt x="5810" y="7144"/>
                  <a:pt x="5929" y="4775"/>
                </a:cubicBezTo>
                <a:cubicBezTo>
                  <a:pt x="5929" y="4001"/>
                  <a:pt x="5941" y="2572"/>
                  <a:pt x="5953" y="1143"/>
                </a:cubicBezTo>
                <a:cubicBezTo>
                  <a:pt x="5953" y="417"/>
                  <a:pt x="5620" y="72"/>
                  <a:pt x="4882" y="60"/>
                </a:cubicBezTo>
                <a:cubicBezTo>
                  <a:pt x="3870" y="48"/>
                  <a:pt x="2881" y="12"/>
                  <a:pt x="1869" y="0"/>
                </a:cubicBezTo>
                <a:cubicBezTo>
                  <a:pt x="1861" y="0"/>
                  <a:pt x="1852" y="0"/>
                  <a:pt x="1843" y="0"/>
                </a:cubicBezTo>
                <a:close/>
              </a:path>
            </a:pathLst>
          </a:custGeom>
          <a:solidFill>
            <a:srgbClr val="B26B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8"/>
          <p:cNvSpPr/>
          <p:nvPr/>
        </p:nvSpPr>
        <p:spPr>
          <a:xfrm rot="4190656">
            <a:off x="-244571" y="2696930"/>
            <a:ext cx="477812" cy="685710"/>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18"/>
          <p:cNvSpPr/>
          <p:nvPr/>
        </p:nvSpPr>
        <p:spPr>
          <a:xfrm rot="-3771247">
            <a:off x="-313558" y="1339382"/>
            <a:ext cx="571908" cy="943450"/>
          </a:xfrm>
          <a:custGeom>
            <a:rect b="b" l="l" r="r" t="t"/>
            <a:pathLst>
              <a:path extrusionOk="0" h="25535" w="15479">
                <a:moveTo>
                  <a:pt x="12634" y="1"/>
                </a:moveTo>
                <a:cubicBezTo>
                  <a:pt x="12555" y="1"/>
                  <a:pt x="12471" y="15"/>
                  <a:pt x="12383" y="46"/>
                </a:cubicBezTo>
                <a:lnTo>
                  <a:pt x="10871" y="582"/>
                </a:lnTo>
                <a:cubicBezTo>
                  <a:pt x="10180" y="820"/>
                  <a:pt x="9454" y="975"/>
                  <a:pt x="8799" y="1284"/>
                </a:cubicBezTo>
                <a:cubicBezTo>
                  <a:pt x="6846" y="2237"/>
                  <a:pt x="5191" y="3570"/>
                  <a:pt x="3846" y="5261"/>
                </a:cubicBezTo>
                <a:cubicBezTo>
                  <a:pt x="3215" y="6047"/>
                  <a:pt x="2751" y="6964"/>
                  <a:pt x="2239" y="7845"/>
                </a:cubicBezTo>
                <a:cubicBezTo>
                  <a:pt x="1905" y="8416"/>
                  <a:pt x="1596" y="8988"/>
                  <a:pt x="1298" y="9571"/>
                </a:cubicBezTo>
                <a:cubicBezTo>
                  <a:pt x="1215" y="9738"/>
                  <a:pt x="1274" y="9964"/>
                  <a:pt x="1215" y="10119"/>
                </a:cubicBezTo>
                <a:cubicBezTo>
                  <a:pt x="1143" y="10333"/>
                  <a:pt x="917" y="10512"/>
                  <a:pt x="881" y="10714"/>
                </a:cubicBezTo>
                <a:cubicBezTo>
                  <a:pt x="715" y="11583"/>
                  <a:pt x="536" y="12464"/>
                  <a:pt x="465" y="13333"/>
                </a:cubicBezTo>
                <a:cubicBezTo>
                  <a:pt x="429" y="13810"/>
                  <a:pt x="238" y="14346"/>
                  <a:pt x="655" y="14798"/>
                </a:cubicBezTo>
                <a:cubicBezTo>
                  <a:pt x="703" y="14822"/>
                  <a:pt x="655" y="14941"/>
                  <a:pt x="643" y="15024"/>
                </a:cubicBezTo>
                <a:cubicBezTo>
                  <a:pt x="596" y="15393"/>
                  <a:pt x="536" y="15762"/>
                  <a:pt x="500" y="16131"/>
                </a:cubicBezTo>
                <a:cubicBezTo>
                  <a:pt x="441" y="16774"/>
                  <a:pt x="357" y="17429"/>
                  <a:pt x="381" y="18072"/>
                </a:cubicBezTo>
                <a:cubicBezTo>
                  <a:pt x="405" y="18608"/>
                  <a:pt x="0" y="19322"/>
                  <a:pt x="881" y="19632"/>
                </a:cubicBezTo>
                <a:cubicBezTo>
                  <a:pt x="715" y="19751"/>
                  <a:pt x="560" y="19858"/>
                  <a:pt x="417" y="19965"/>
                </a:cubicBezTo>
                <a:cubicBezTo>
                  <a:pt x="524" y="20120"/>
                  <a:pt x="619" y="20275"/>
                  <a:pt x="703" y="20394"/>
                </a:cubicBezTo>
                <a:cubicBezTo>
                  <a:pt x="357" y="20918"/>
                  <a:pt x="619" y="21370"/>
                  <a:pt x="727" y="21846"/>
                </a:cubicBezTo>
                <a:cubicBezTo>
                  <a:pt x="774" y="22049"/>
                  <a:pt x="822" y="22239"/>
                  <a:pt x="893" y="22525"/>
                </a:cubicBezTo>
                <a:cubicBezTo>
                  <a:pt x="619" y="22418"/>
                  <a:pt x="524" y="22370"/>
                  <a:pt x="405" y="22323"/>
                </a:cubicBezTo>
                <a:lnTo>
                  <a:pt x="405" y="23728"/>
                </a:lnTo>
                <a:cubicBezTo>
                  <a:pt x="459" y="23718"/>
                  <a:pt x="505" y="23713"/>
                  <a:pt x="544" y="23713"/>
                </a:cubicBezTo>
                <a:cubicBezTo>
                  <a:pt x="883" y="23713"/>
                  <a:pt x="747" y="24050"/>
                  <a:pt x="822" y="24263"/>
                </a:cubicBezTo>
                <a:cubicBezTo>
                  <a:pt x="879" y="24448"/>
                  <a:pt x="915" y="24621"/>
                  <a:pt x="636" y="24621"/>
                </a:cubicBezTo>
                <a:cubicBezTo>
                  <a:pt x="627" y="24621"/>
                  <a:pt x="617" y="24621"/>
                  <a:pt x="608" y="24621"/>
                </a:cubicBezTo>
                <a:cubicBezTo>
                  <a:pt x="596" y="24621"/>
                  <a:pt x="500" y="24859"/>
                  <a:pt x="536" y="24883"/>
                </a:cubicBezTo>
                <a:cubicBezTo>
                  <a:pt x="794" y="25140"/>
                  <a:pt x="913" y="25514"/>
                  <a:pt x="1417" y="25514"/>
                </a:cubicBezTo>
                <a:cubicBezTo>
                  <a:pt x="1425" y="25514"/>
                  <a:pt x="1433" y="25514"/>
                  <a:pt x="1441" y="25514"/>
                </a:cubicBezTo>
                <a:cubicBezTo>
                  <a:pt x="1830" y="25498"/>
                  <a:pt x="2219" y="25493"/>
                  <a:pt x="2606" y="25493"/>
                </a:cubicBezTo>
                <a:cubicBezTo>
                  <a:pt x="3427" y="25493"/>
                  <a:pt x="4244" y="25517"/>
                  <a:pt x="5060" y="25525"/>
                </a:cubicBezTo>
                <a:cubicBezTo>
                  <a:pt x="5193" y="25528"/>
                  <a:pt x="5328" y="25535"/>
                  <a:pt x="5459" y="25535"/>
                </a:cubicBezTo>
                <a:cubicBezTo>
                  <a:pt x="5927" y="25535"/>
                  <a:pt x="6352" y="25450"/>
                  <a:pt x="6501" y="24799"/>
                </a:cubicBezTo>
                <a:cubicBezTo>
                  <a:pt x="6513" y="24740"/>
                  <a:pt x="6680" y="24704"/>
                  <a:pt x="6680" y="24704"/>
                </a:cubicBezTo>
                <a:cubicBezTo>
                  <a:pt x="6561" y="24406"/>
                  <a:pt x="6442" y="24168"/>
                  <a:pt x="6418" y="23930"/>
                </a:cubicBezTo>
                <a:cubicBezTo>
                  <a:pt x="6406" y="23859"/>
                  <a:pt x="6668" y="23751"/>
                  <a:pt x="6680" y="23740"/>
                </a:cubicBezTo>
                <a:cubicBezTo>
                  <a:pt x="6501" y="23382"/>
                  <a:pt x="6311" y="23025"/>
                  <a:pt x="6108" y="22608"/>
                </a:cubicBezTo>
                <a:cubicBezTo>
                  <a:pt x="6370" y="22561"/>
                  <a:pt x="6501" y="22537"/>
                  <a:pt x="6680" y="22501"/>
                </a:cubicBezTo>
                <a:lnTo>
                  <a:pt x="6680" y="22501"/>
                </a:lnTo>
                <a:cubicBezTo>
                  <a:pt x="6608" y="22656"/>
                  <a:pt x="6573" y="22763"/>
                  <a:pt x="6537" y="22847"/>
                </a:cubicBezTo>
                <a:cubicBezTo>
                  <a:pt x="6573" y="22882"/>
                  <a:pt x="6620" y="22894"/>
                  <a:pt x="6668" y="22906"/>
                </a:cubicBezTo>
                <a:cubicBezTo>
                  <a:pt x="6775" y="22644"/>
                  <a:pt x="6870" y="22382"/>
                  <a:pt x="6965" y="22144"/>
                </a:cubicBezTo>
                <a:cubicBezTo>
                  <a:pt x="6739" y="22001"/>
                  <a:pt x="6561" y="21870"/>
                  <a:pt x="6382" y="21751"/>
                </a:cubicBezTo>
                <a:cubicBezTo>
                  <a:pt x="6418" y="21715"/>
                  <a:pt x="6430" y="21668"/>
                  <a:pt x="6453" y="21644"/>
                </a:cubicBezTo>
                <a:cubicBezTo>
                  <a:pt x="6620" y="21656"/>
                  <a:pt x="6775" y="21692"/>
                  <a:pt x="6918" y="21704"/>
                </a:cubicBezTo>
                <a:cubicBezTo>
                  <a:pt x="7144" y="20930"/>
                  <a:pt x="7073" y="20739"/>
                  <a:pt x="6525" y="20537"/>
                </a:cubicBezTo>
                <a:lnTo>
                  <a:pt x="6656" y="20406"/>
                </a:lnTo>
                <a:cubicBezTo>
                  <a:pt x="6573" y="20084"/>
                  <a:pt x="6513" y="19822"/>
                  <a:pt x="6489" y="19691"/>
                </a:cubicBezTo>
                <a:cubicBezTo>
                  <a:pt x="6739" y="19513"/>
                  <a:pt x="7013" y="19429"/>
                  <a:pt x="7073" y="19263"/>
                </a:cubicBezTo>
                <a:cubicBezTo>
                  <a:pt x="7204" y="18918"/>
                  <a:pt x="7168" y="18548"/>
                  <a:pt x="6692" y="18370"/>
                </a:cubicBezTo>
                <a:cubicBezTo>
                  <a:pt x="6858" y="18298"/>
                  <a:pt x="6965" y="18263"/>
                  <a:pt x="7144" y="18191"/>
                </a:cubicBezTo>
                <a:cubicBezTo>
                  <a:pt x="6894" y="18084"/>
                  <a:pt x="6715" y="18013"/>
                  <a:pt x="6418" y="17882"/>
                </a:cubicBezTo>
                <a:cubicBezTo>
                  <a:pt x="7335" y="17739"/>
                  <a:pt x="7144" y="17143"/>
                  <a:pt x="7025" y="16715"/>
                </a:cubicBezTo>
                <a:cubicBezTo>
                  <a:pt x="6918" y="16298"/>
                  <a:pt x="6596" y="15941"/>
                  <a:pt x="6334" y="15512"/>
                </a:cubicBezTo>
                <a:lnTo>
                  <a:pt x="6334" y="15512"/>
                </a:lnTo>
                <a:cubicBezTo>
                  <a:pt x="6632" y="15679"/>
                  <a:pt x="6906" y="15822"/>
                  <a:pt x="7192" y="15989"/>
                </a:cubicBezTo>
                <a:cubicBezTo>
                  <a:pt x="7204" y="15977"/>
                  <a:pt x="7227" y="15953"/>
                  <a:pt x="7251" y="15941"/>
                </a:cubicBezTo>
                <a:cubicBezTo>
                  <a:pt x="7096" y="15774"/>
                  <a:pt x="6965" y="15619"/>
                  <a:pt x="6894" y="15512"/>
                </a:cubicBezTo>
                <a:cubicBezTo>
                  <a:pt x="6977" y="15286"/>
                  <a:pt x="7108" y="15096"/>
                  <a:pt x="7085" y="14917"/>
                </a:cubicBezTo>
                <a:cubicBezTo>
                  <a:pt x="7120" y="14465"/>
                  <a:pt x="6930" y="14036"/>
                  <a:pt x="7168" y="13595"/>
                </a:cubicBezTo>
                <a:cubicBezTo>
                  <a:pt x="7239" y="13500"/>
                  <a:pt x="7096" y="13310"/>
                  <a:pt x="7037" y="13155"/>
                </a:cubicBezTo>
                <a:cubicBezTo>
                  <a:pt x="7001" y="13060"/>
                  <a:pt x="6882" y="12917"/>
                  <a:pt x="6906" y="12833"/>
                </a:cubicBezTo>
                <a:cubicBezTo>
                  <a:pt x="7037" y="12441"/>
                  <a:pt x="7192" y="12060"/>
                  <a:pt x="7382" y="11690"/>
                </a:cubicBezTo>
                <a:cubicBezTo>
                  <a:pt x="7763" y="10940"/>
                  <a:pt x="8239" y="10226"/>
                  <a:pt x="8561" y="9452"/>
                </a:cubicBezTo>
                <a:cubicBezTo>
                  <a:pt x="8823" y="8797"/>
                  <a:pt x="9216" y="8202"/>
                  <a:pt x="9740" y="7857"/>
                </a:cubicBezTo>
                <a:cubicBezTo>
                  <a:pt x="10775" y="7166"/>
                  <a:pt x="11954" y="6630"/>
                  <a:pt x="13085" y="6047"/>
                </a:cubicBezTo>
                <a:cubicBezTo>
                  <a:pt x="13776" y="5690"/>
                  <a:pt x="14502" y="5356"/>
                  <a:pt x="15216" y="5035"/>
                </a:cubicBezTo>
                <a:cubicBezTo>
                  <a:pt x="15467" y="4916"/>
                  <a:pt x="15478" y="4749"/>
                  <a:pt x="15359" y="4511"/>
                </a:cubicBezTo>
                <a:cubicBezTo>
                  <a:pt x="14657" y="3154"/>
                  <a:pt x="13978" y="1773"/>
                  <a:pt x="13264" y="415"/>
                </a:cubicBezTo>
                <a:cubicBezTo>
                  <a:pt x="13134" y="183"/>
                  <a:pt x="12916" y="1"/>
                  <a:pt x="1263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18"/>
          <p:cNvSpPr/>
          <p:nvPr/>
        </p:nvSpPr>
        <p:spPr>
          <a:xfrm rot="10800000">
            <a:off x="2516938" y="-144598"/>
            <a:ext cx="442900" cy="438886"/>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18"/>
          <p:cNvSpPr/>
          <p:nvPr/>
        </p:nvSpPr>
        <p:spPr>
          <a:xfrm rot="-6850940">
            <a:off x="550455" y="-533667"/>
            <a:ext cx="686253" cy="984949"/>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18"/>
          <p:cNvSpPr/>
          <p:nvPr/>
        </p:nvSpPr>
        <p:spPr>
          <a:xfrm rot="10800000">
            <a:off x="-409853" y="359569"/>
            <a:ext cx="628448" cy="622797"/>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18"/>
          <p:cNvSpPr txBox="1"/>
          <p:nvPr>
            <p:ph type="title"/>
          </p:nvPr>
        </p:nvSpPr>
        <p:spPr>
          <a:xfrm>
            <a:off x="4609375" y="1047800"/>
            <a:ext cx="3821400" cy="2103900"/>
          </a:xfrm>
          <a:prstGeom prst="rect">
            <a:avLst/>
          </a:prstGeom>
        </p:spPr>
        <p:txBody>
          <a:bodyPr anchorCtr="0" anchor="b" bIns="91425" lIns="91425" spcFirstLastPara="1" rIns="91425" wrap="square" tIns="91425">
            <a:noAutofit/>
          </a:bodyPr>
          <a:lstStyle>
            <a:lvl1pPr lvl="0" rtl="0" algn="l">
              <a:spcBef>
                <a:spcPts val="0"/>
              </a:spcBef>
              <a:spcAft>
                <a:spcPts val="0"/>
              </a:spcAft>
              <a:buSzPts val="2400"/>
              <a:buNone/>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224" name="Google Shape;224;p18"/>
          <p:cNvSpPr txBox="1"/>
          <p:nvPr>
            <p:ph idx="1" type="subTitle"/>
          </p:nvPr>
        </p:nvSpPr>
        <p:spPr>
          <a:xfrm>
            <a:off x="4609375" y="3151600"/>
            <a:ext cx="3821400" cy="944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600"/>
            </a:lvl1pPr>
            <a:lvl2pPr lvl="1" rtl="0" algn="ctr">
              <a:lnSpc>
                <a:spcPct val="100000"/>
              </a:lnSpc>
              <a:spcBef>
                <a:spcPts val="800"/>
              </a:spcBef>
              <a:spcAft>
                <a:spcPts val="0"/>
              </a:spcAft>
              <a:buNone/>
              <a:defRPr sz="1600"/>
            </a:lvl2pPr>
            <a:lvl3pPr lvl="2" rtl="0" algn="ctr">
              <a:lnSpc>
                <a:spcPct val="100000"/>
              </a:lnSpc>
              <a:spcBef>
                <a:spcPts val="800"/>
              </a:spcBef>
              <a:spcAft>
                <a:spcPts val="0"/>
              </a:spcAft>
              <a:buNone/>
              <a:defRPr sz="1600"/>
            </a:lvl3pPr>
            <a:lvl4pPr lvl="3" rtl="0" algn="ctr">
              <a:lnSpc>
                <a:spcPct val="100000"/>
              </a:lnSpc>
              <a:spcBef>
                <a:spcPts val="800"/>
              </a:spcBef>
              <a:spcAft>
                <a:spcPts val="0"/>
              </a:spcAft>
              <a:buNone/>
              <a:defRPr sz="1600"/>
            </a:lvl4pPr>
            <a:lvl5pPr lvl="4" rtl="0" algn="ctr">
              <a:lnSpc>
                <a:spcPct val="100000"/>
              </a:lnSpc>
              <a:spcBef>
                <a:spcPts val="800"/>
              </a:spcBef>
              <a:spcAft>
                <a:spcPts val="0"/>
              </a:spcAft>
              <a:buNone/>
              <a:defRPr sz="1600"/>
            </a:lvl5pPr>
            <a:lvl6pPr lvl="5" rtl="0" algn="ctr">
              <a:lnSpc>
                <a:spcPct val="100000"/>
              </a:lnSpc>
              <a:spcBef>
                <a:spcPts val="800"/>
              </a:spcBef>
              <a:spcAft>
                <a:spcPts val="0"/>
              </a:spcAft>
              <a:buNone/>
              <a:defRPr sz="1600"/>
            </a:lvl6pPr>
            <a:lvl7pPr lvl="6" rtl="0" algn="ctr">
              <a:lnSpc>
                <a:spcPct val="100000"/>
              </a:lnSpc>
              <a:spcBef>
                <a:spcPts val="800"/>
              </a:spcBef>
              <a:spcAft>
                <a:spcPts val="0"/>
              </a:spcAft>
              <a:buNone/>
              <a:defRPr sz="1600"/>
            </a:lvl7pPr>
            <a:lvl8pPr lvl="7" rtl="0" algn="ctr">
              <a:lnSpc>
                <a:spcPct val="100000"/>
              </a:lnSpc>
              <a:spcBef>
                <a:spcPts val="800"/>
              </a:spcBef>
              <a:spcAft>
                <a:spcPts val="0"/>
              </a:spcAft>
              <a:buNone/>
              <a:defRPr sz="1600"/>
            </a:lvl8pPr>
            <a:lvl9pPr lvl="8" rtl="0" algn="ctr">
              <a:lnSpc>
                <a:spcPct val="100000"/>
              </a:lnSpc>
              <a:spcBef>
                <a:spcPts val="800"/>
              </a:spcBef>
              <a:spcAft>
                <a:spcPts val="800"/>
              </a:spcAft>
              <a:buNone/>
              <a:defRPr sz="1600"/>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13_1_1">
    <p:spTree>
      <p:nvGrpSpPr>
        <p:cNvPr id="225" name="Shape 225"/>
        <p:cNvGrpSpPr/>
        <p:nvPr/>
      </p:nvGrpSpPr>
      <p:grpSpPr>
        <a:xfrm>
          <a:off x="0" y="0"/>
          <a:ext cx="0" cy="0"/>
          <a:chOff x="0" y="0"/>
          <a:chExt cx="0" cy="0"/>
        </a:xfrm>
      </p:grpSpPr>
      <p:sp>
        <p:nvSpPr>
          <p:cNvPr id="226" name="Google Shape;226;p19"/>
          <p:cNvSpPr/>
          <p:nvPr/>
        </p:nvSpPr>
        <p:spPr>
          <a:xfrm rot="9452970">
            <a:off x="1674831" y="3560011"/>
            <a:ext cx="928921" cy="1861044"/>
          </a:xfrm>
          <a:custGeom>
            <a:rect b="b" l="l" r="r" t="t"/>
            <a:pathLst>
              <a:path extrusionOk="0" h="47210" w="23563">
                <a:moveTo>
                  <a:pt x="9067" y="1"/>
                </a:moveTo>
                <a:cubicBezTo>
                  <a:pt x="8951" y="1"/>
                  <a:pt x="8830" y="32"/>
                  <a:pt x="8704" y="97"/>
                </a:cubicBezTo>
                <a:cubicBezTo>
                  <a:pt x="7763" y="573"/>
                  <a:pt x="6775" y="1002"/>
                  <a:pt x="5942" y="1645"/>
                </a:cubicBezTo>
                <a:cubicBezTo>
                  <a:pt x="4013" y="3097"/>
                  <a:pt x="2632" y="5014"/>
                  <a:pt x="1548" y="7145"/>
                </a:cubicBezTo>
                <a:cubicBezTo>
                  <a:pt x="1310" y="7598"/>
                  <a:pt x="1381" y="8229"/>
                  <a:pt x="1084" y="8622"/>
                </a:cubicBezTo>
                <a:cubicBezTo>
                  <a:pt x="596" y="9288"/>
                  <a:pt x="429" y="9979"/>
                  <a:pt x="465" y="10765"/>
                </a:cubicBezTo>
                <a:cubicBezTo>
                  <a:pt x="477" y="10955"/>
                  <a:pt x="262" y="11146"/>
                  <a:pt x="250" y="11360"/>
                </a:cubicBezTo>
                <a:cubicBezTo>
                  <a:pt x="143" y="12265"/>
                  <a:pt x="72" y="13170"/>
                  <a:pt x="0" y="14099"/>
                </a:cubicBezTo>
                <a:cubicBezTo>
                  <a:pt x="0" y="14122"/>
                  <a:pt x="131" y="14158"/>
                  <a:pt x="179" y="14206"/>
                </a:cubicBezTo>
                <a:cubicBezTo>
                  <a:pt x="893" y="14992"/>
                  <a:pt x="905" y="15075"/>
                  <a:pt x="286" y="15968"/>
                </a:cubicBezTo>
                <a:cubicBezTo>
                  <a:pt x="465" y="16015"/>
                  <a:pt x="619" y="16051"/>
                  <a:pt x="703" y="16063"/>
                </a:cubicBezTo>
                <a:cubicBezTo>
                  <a:pt x="643" y="16313"/>
                  <a:pt x="524" y="16539"/>
                  <a:pt x="560" y="16706"/>
                </a:cubicBezTo>
                <a:cubicBezTo>
                  <a:pt x="762" y="17361"/>
                  <a:pt x="1024" y="17992"/>
                  <a:pt x="1262" y="18647"/>
                </a:cubicBezTo>
                <a:cubicBezTo>
                  <a:pt x="1751" y="19956"/>
                  <a:pt x="2513" y="21111"/>
                  <a:pt x="3406" y="22159"/>
                </a:cubicBezTo>
                <a:cubicBezTo>
                  <a:pt x="4537" y="23504"/>
                  <a:pt x="5561" y="24933"/>
                  <a:pt x="6692" y="26267"/>
                </a:cubicBezTo>
                <a:cubicBezTo>
                  <a:pt x="8239" y="28100"/>
                  <a:pt x="9835" y="29886"/>
                  <a:pt x="11430" y="31660"/>
                </a:cubicBezTo>
                <a:cubicBezTo>
                  <a:pt x="11728" y="32006"/>
                  <a:pt x="12157" y="32220"/>
                  <a:pt x="12704" y="32637"/>
                </a:cubicBezTo>
                <a:cubicBezTo>
                  <a:pt x="12764" y="32791"/>
                  <a:pt x="12847" y="33018"/>
                  <a:pt x="12931" y="33268"/>
                </a:cubicBezTo>
                <a:cubicBezTo>
                  <a:pt x="13026" y="33518"/>
                  <a:pt x="13145" y="33815"/>
                  <a:pt x="13252" y="34101"/>
                </a:cubicBezTo>
                <a:cubicBezTo>
                  <a:pt x="13276" y="34089"/>
                  <a:pt x="13300" y="34065"/>
                  <a:pt x="13335" y="34065"/>
                </a:cubicBezTo>
                <a:cubicBezTo>
                  <a:pt x="13764" y="35018"/>
                  <a:pt x="14407" y="36649"/>
                  <a:pt x="14407" y="38054"/>
                </a:cubicBezTo>
                <a:cubicBezTo>
                  <a:pt x="14407" y="38328"/>
                  <a:pt x="14407" y="38590"/>
                  <a:pt x="14395" y="38864"/>
                </a:cubicBezTo>
                <a:cubicBezTo>
                  <a:pt x="14347" y="39423"/>
                  <a:pt x="13847" y="39947"/>
                  <a:pt x="13645" y="40530"/>
                </a:cubicBezTo>
                <a:cubicBezTo>
                  <a:pt x="13562" y="40792"/>
                  <a:pt x="13621" y="41233"/>
                  <a:pt x="13776" y="41435"/>
                </a:cubicBezTo>
                <a:cubicBezTo>
                  <a:pt x="14490" y="42328"/>
                  <a:pt x="15252" y="43174"/>
                  <a:pt x="16026" y="44007"/>
                </a:cubicBezTo>
                <a:cubicBezTo>
                  <a:pt x="17026" y="45102"/>
                  <a:pt x="18038" y="46174"/>
                  <a:pt x="18991" y="47210"/>
                </a:cubicBezTo>
                <a:cubicBezTo>
                  <a:pt x="21860" y="45543"/>
                  <a:pt x="23563" y="40614"/>
                  <a:pt x="23218" y="37518"/>
                </a:cubicBezTo>
                <a:cubicBezTo>
                  <a:pt x="23218" y="37518"/>
                  <a:pt x="23479" y="34744"/>
                  <a:pt x="21860" y="32422"/>
                </a:cubicBezTo>
                <a:cubicBezTo>
                  <a:pt x="21217" y="31113"/>
                  <a:pt x="20598" y="29803"/>
                  <a:pt x="19491" y="28791"/>
                </a:cubicBezTo>
                <a:cubicBezTo>
                  <a:pt x="18955" y="28291"/>
                  <a:pt x="18574" y="27719"/>
                  <a:pt x="18122" y="27160"/>
                </a:cubicBezTo>
                <a:cubicBezTo>
                  <a:pt x="16800" y="25576"/>
                  <a:pt x="15383" y="24028"/>
                  <a:pt x="14002" y="22481"/>
                </a:cubicBezTo>
                <a:cubicBezTo>
                  <a:pt x="12490" y="20778"/>
                  <a:pt x="10918" y="19123"/>
                  <a:pt x="9466" y="17385"/>
                </a:cubicBezTo>
                <a:cubicBezTo>
                  <a:pt x="8835" y="16646"/>
                  <a:pt x="8323" y="15789"/>
                  <a:pt x="8299" y="14753"/>
                </a:cubicBezTo>
                <a:cubicBezTo>
                  <a:pt x="8287" y="14230"/>
                  <a:pt x="8382" y="13622"/>
                  <a:pt x="8144" y="13217"/>
                </a:cubicBezTo>
                <a:cubicBezTo>
                  <a:pt x="7882" y="12801"/>
                  <a:pt x="8001" y="12598"/>
                  <a:pt x="8144" y="12253"/>
                </a:cubicBezTo>
                <a:cubicBezTo>
                  <a:pt x="8525" y="11289"/>
                  <a:pt x="9049" y="10336"/>
                  <a:pt x="9180" y="9336"/>
                </a:cubicBezTo>
                <a:cubicBezTo>
                  <a:pt x="9287" y="8491"/>
                  <a:pt x="9692" y="8014"/>
                  <a:pt x="10264" y="7562"/>
                </a:cubicBezTo>
                <a:cubicBezTo>
                  <a:pt x="10490" y="7383"/>
                  <a:pt x="10847" y="7383"/>
                  <a:pt x="11061" y="7205"/>
                </a:cubicBezTo>
                <a:cubicBezTo>
                  <a:pt x="11573" y="6776"/>
                  <a:pt x="12014" y="6240"/>
                  <a:pt x="12526" y="5824"/>
                </a:cubicBezTo>
                <a:cubicBezTo>
                  <a:pt x="13157" y="5336"/>
                  <a:pt x="13228" y="5157"/>
                  <a:pt x="12752" y="4526"/>
                </a:cubicBezTo>
                <a:cubicBezTo>
                  <a:pt x="11752" y="3169"/>
                  <a:pt x="10740" y="1823"/>
                  <a:pt x="9775" y="454"/>
                </a:cubicBezTo>
                <a:cubicBezTo>
                  <a:pt x="9568" y="164"/>
                  <a:pt x="9332" y="1"/>
                  <a:pt x="906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19"/>
          <p:cNvSpPr/>
          <p:nvPr/>
        </p:nvSpPr>
        <p:spPr>
          <a:xfrm rot="3723242">
            <a:off x="407406" y="4402790"/>
            <a:ext cx="692239" cy="993471"/>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19"/>
          <p:cNvSpPr/>
          <p:nvPr/>
        </p:nvSpPr>
        <p:spPr>
          <a:xfrm rot="8400867">
            <a:off x="2549790" y="150731"/>
            <a:ext cx="344443" cy="529443"/>
          </a:xfrm>
          <a:custGeom>
            <a:rect b="b" l="l" r="r" t="t"/>
            <a:pathLst>
              <a:path extrusionOk="0" h="18230" w="11860">
                <a:moveTo>
                  <a:pt x="3025" y="1"/>
                </a:moveTo>
                <a:cubicBezTo>
                  <a:pt x="2834" y="1"/>
                  <a:pt x="2489" y="72"/>
                  <a:pt x="2453" y="191"/>
                </a:cubicBezTo>
                <a:cubicBezTo>
                  <a:pt x="2344" y="491"/>
                  <a:pt x="2240" y="594"/>
                  <a:pt x="2120" y="594"/>
                </a:cubicBezTo>
                <a:cubicBezTo>
                  <a:pt x="1979" y="594"/>
                  <a:pt x="1815" y="451"/>
                  <a:pt x="1596" y="322"/>
                </a:cubicBezTo>
                <a:cubicBezTo>
                  <a:pt x="1478" y="252"/>
                  <a:pt x="1318" y="226"/>
                  <a:pt x="1147" y="226"/>
                </a:cubicBezTo>
                <a:cubicBezTo>
                  <a:pt x="939" y="226"/>
                  <a:pt x="714" y="264"/>
                  <a:pt x="525" y="310"/>
                </a:cubicBezTo>
                <a:cubicBezTo>
                  <a:pt x="346" y="358"/>
                  <a:pt x="132" y="679"/>
                  <a:pt x="132" y="894"/>
                </a:cubicBezTo>
                <a:cubicBezTo>
                  <a:pt x="108" y="2822"/>
                  <a:pt x="132" y="4751"/>
                  <a:pt x="132" y="6680"/>
                </a:cubicBezTo>
                <a:cubicBezTo>
                  <a:pt x="132" y="8478"/>
                  <a:pt x="120" y="10299"/>
                  <a:pt x="96" y="12097"/>
                </a:cubicBezTo>
                <a:cubicBezTo>
                  <a:pt x="72" y="13824"/>
                  <a:pt x="1" y="15550"/>
                  <a:pt x="13" y="17288"/>
                </a:cubicBezTo>
                <a:cubicBezTo>
                  <a:pt x="13" y="17931"/>
                  <a:pt x="448" y="18229"/>
                  <a:pt x="1071" y="18229"/>
                </a:cubicBezTo>
                <a:cubicBezTo>
                  <a:pt x="1083" y="18229"/>
                  <a:pt x="1096" y="18229"/>
                  <a:pt x="1108" y="18229"/>
                </a:cubicBezTo>
                <a:cubicBezTo>
                  <a:pt x="1680" y="18193"/>
                  <a:pt x="2275" y="18217"/>
                  <a:pt x="2263" y="17384"/>
                </a:cubicBezTo>
                <a:cubicBezTo>
                  <a:pt x="2263" y="17348"/>
                  <a:pt x="2334" y="17324"/>
                  <a:pt x="2418" y="17241"/>
                </a:cubicBezTo>
                <a:cubicBezTo>
                  <a:pt x="2573" y="17324"/>
                  <a:pt x="2775" y="17396"/>
                  <a:pt x="2977" y="17491"/>
                </a:cubicBezTo>
                <a:cubicBezTo>
                  <a:pt x="2870" y="17741"/>
                  <a:pt x="2799" y="17931"/>
                  <a:pt x="2680" y="18193"/>
                </a:cubicBezTo>
                <a:cubicBezTo>
                  <a:pt x="3577" y="18193"/>
                  <a:pt x="4436" y="18204"/>
                  <a:pt x="5281" y="18204"/>
                </a:cubicBezTo>
                <a:cubicBezTo>
                  <a:pt x="5703" y="18204"/>
                  <a:pt x="6121" y="18201"/>
                  <a:pt x="6537" y="18193"/>
                </a:cubicBezTo>
                <a:cubicBezTo>
                  <a:pt x="7859" y="18181"/>
                  <a:pt x="9180" y="18134"/>
                  <a:pt x="10514" y="18062"/>
                </a:cubicBezTo>
                <a:cubicBezTo>
                  <a:pt x="10728" y="18050"/>
                  <a:pt x="11074" y="17872"/>
                  <a:pt x="11121" y="17693"/>
                </a:cubicBezTo>
                <a:cubicBezTo>
                  <a:pt x="11240" y="17265"/>
                  <a:pt x="11240" y="16788"/>
                  <a:pt x="11288" y="16324"/>
                </a:cubicBezTo>
                <a:cubicBezTo>
                  <a:pt x="11859" y="15193"/>
                  <a:pt x="11371" y="13990"/>
                  <a:pt x="11324" y="12859"/>
                </a:cubicBezTo>
                <a:cubicBezTo>
                  <a:pt x="11288" y="11728"/>
                  <a:pt x="11502" y="10550"/>
                  <a:pt x="11133" y="9597"/>
                </a:cubicBezTo>
                <a:cubicBezTo>
                  <a:pt x="11252" y="8918"/>
                  <a:pt x="11407" y="8347"/>
                  <a:pt x="11431" y="7763"/>
                </a:cubicBezTo>
                <a:cubicBezTo>
                  <a:pt x="11466" y="6906"/>
                  <a:pt x="11371" y="6061"/>
                  <a:pt x="11383" y="5192"/>
                </a:cubicBezTo>
                <a:cubicBezTo>
                  <a:pt x="11407" y="3977"/>
                  <a:pt x="11478" y="2739"/>
                  <a:pt x="11466" y="1513"/>
                </a:cubicBezTo>
                <a:cubicBezTo>
                  <a:pt x="11443" y="608"/>
                  <a:pt x="11074" y="143"/>
                  <a:pt x="10454" y="132"/>
                </a:cubicBezTo>
                <a:cubicBezTo>
                  <a:pt x="7978" y="72"/>
                  <a:pt x="5490" y="24"/>
                  <a:pt x="302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19"/>
          <p:cNvSpPr/>
          <p:nvPr/>
        </p:nvSpPr>
        <p:spPr>
          <a:xfrm rot="6442254">
            <a:off x="-155165" y="2720858"/>
            <a:ext cx="689944" cy="1138168"/>
          </a:xfrm>
          <a:custGeom>
            <a:rect b="b" l="l" r="r" t="t"/>
            <a:pathLst>
              <a:path extrusionOk="0" h="25535" w="15479">
                <a:moveTo>
                  <a:pt x="12634" y="1"/>
                </a:moveTo>
                <a:cubicBezTo>
                  <a:pt x="12555" y="1"/>
                  <a:pt x="12471" y="15"/>
                  <a:pt x="12383" y="46"/>
                </a:cubicBezTo>
                <a:lnTo>
                  <a:pt x="10871" y="582"/>
                </a:lnTo>
                <a:cubicBezTo>
                  <a:pt x="10180" y="820"/>
                  <a:pt x="9454" y="975"/>
                  <a:pt x="8799" y="1284"/>
                </a:cubicBezTo>
                <a:cubicBezTo>
                  <a:pt x="6846" y="2237"/>
                  <a:pt x="5191" y="3570"/>
                  <a:pt x="3846" y="5261"/>
                </a:cubicBezTo>
                <a:cubicBezTo>
                  <a:pt x="3215" y="6047"/>
                  <a:pt x="2751" y="6964"/>
                  <a:pt x="2239" y="7845"/>
                </a:cubicBezTo>
                <a:cubicBezTo>
                  <a:pt x="1905" y="8416"/>
                  <a:pt x="1596" y="8988"/>
                  <a:pt x="1298" y="9571"/>
                </a:cubicBezTo>
                <a:cubicBezTo>
                  <a:pt x="1215" y="9738"/>
                  <a:pt x="1274" y="9964"/>
                  <a:pt x="1215" y="10119"/>
                </a:cubicBezTo>
                <a:cubicBezTo>
                  <a:pt x="1143" y="10333"/>
                  <a:pt x="917" y="10512"/>
                  <a:pt x="881" y="10714"/>
                </a:cubicBezTo>
                <a:cubicBezTo>
                  <a:pt x="715" y="11583"/>
                  <a:pt x="536" y="12464"/>
                  <a:pt x="465" y="13333"/>
                </a:cubicBezTo>
                <a:cubicBezTo>
                  <a:pt x="429" y="13810"/>
                  <a:pt x="238" y="14346"/>
                  <a:pt x="655" y="14798"/>
                </a:cubicBezTo>
                <a:cubicBezTo>
                  <a:pt x="703" y="14822"/>
                  <a:pt x="655" y="14941"/>
                  <a:pt x="643" y="15024"/>
                </a:cubicBezTo>
                <a:cubicBezTo>
                  <a:pt x="596" y="15393"/>
                  <a:pt x="536" y="15762"/>
                  <a:pt x="500" y="16131"/>
                </a:cubicBezTo>
                <a:cubicBezTo>
                  <a:pt x="441" y="16774"/>
                  <a:pt x="357" y="17429"/>
                  <a:pt x="381" y="18072"/>
                </a:cubicBezTo>
                <a:cubicBezTo>
                  <a:pt x="405" y="18608"/>
                  <a:pt x="0" y="19322"/>
                  <a:pt x="881" y="19632"/>
                </a:cubicBezTo>
                <a:cubicBezTo>
                  <a:pt x="715" y="19751"/>
                  <a:pt x="560" y="19858"/>
                  <a:pt x="417" y="19965"/>
                </a:cubicBezTo>
                <a:cubicBezTo>
                  <a:pt x="524" y="20120"/>
                  <a:pt x="619" y="20275"/>
                  <a:pt x="703" y="20394"/>
                </a:cubicBezTo>
                <a:cubicBezTo>
                  <a:pt x="357" y="20918"/>
                  <a:pt x="619" y="21370"/>
                  <a:pt x="727" y="21846"/>
                </a:cubicBezTo>
                <a:cubicBezTo>
                  <a:pt x="774" y="22049"/>
                  <a:pt x="822" y="22239"/>
                  <a:pt x="893" y="22525"/>
                </a:cubicBezTo>
                <a:cubicBezTo>
                  <a:pt x="619" y="22418"/>
                  <a:pt x="524" y="22370"/>
                  <a:pt x="405" y="22323"/>
                </a:cubicBezTo>
                <a:lnTo>
                  <a:pt x="405" y="23728"/>
                </a:lnTo>
                <a:cubicBezTo>
                  <a:pt x="459" y="23718"/>
                  <a:pt x="505" y="23713"/>
                  <a:pt x="544" y="23713"/>
                </a:cubicBezTo>
                <a:cubicBezTo>
                  <a:pt x="883" y="23713"/>
                  <a:pt x="747" y="24050"/>
                  <a:pt x="822" y="24263"/>
                </a:cubicBezTo>
                <a:cubicBezTo>
                  <a:pt x="879" y="24448"/>
                  <a:pt x="915" y="24621"/>
                  <a:pt x="636" y="24621"/>
                </a:cubicBezTo>
                <a:cubicBezTo>
                  <a:pt x="627" y="24621"/>
                  <a:pt x="617" y="24621"/>
                  <a:pt x="608" y="24621"/>
                </a:cubicBezTo>
                <a:cubicBezTo>
                  <a:pt x="596" y="24621"/>
                  <a:pt x="500" y="24859"/>
                  <a:pt x="536" y="24883"/>
                </a:cubicBezTo>
                <a:cubicBezTo>
                  <a:pt x="794" y="25140"/>
                  <a:pt x="913" y="25514"/>
                  <a:pt x="1417" y="25514"/>
                </a:cubicBezTo>
                <a:cubicBezTo>
                  <a:pt x="1425" y="25514"/>
                  <a:pt x="1433" y="25514"/>
                  <a:pt x="1441" y="25514"/>
                </a:cubicBezTo>
                <a:cubicBezTo>
                  <a:pt x="1830" y="25498"/>
                  <a:pt x="2219" y="25493"/>
                  <a:pt x="2606" y="25493"/>
                </a:cubicBezTo>
                <a:cubicBezTo>
                  <a:pt x="3427" y="25493"/>
                  <a:pt x="4244" y="25517"/>
                  <a:pt x="5060" y="25525"/>
                </a:cubicBezTo>
                <a:cubicBezTo>
                  <a:pt x="5193" y="25528"/>
                  <a:pt x="5328" y="25535"/>
                  <a:pt x="5459" y="25535"/>
                </a:cubicBezTo>
                <a:cubicBezTo>
                  <a:pt x="5927" y="25535"/>
                  <a:pt x="6352" y="25450"/>
                  <a:pt x="6501" y="24799"/>
                </a:cubicBezTo>
                <a:cubicBezTo>
                  <a:pt x="6513" y="24740"/>
                  <a:pt x="6680" y="24704"/>
                  <a:pt x="6680" y="24704"/>
                </a:cubicBezTo>
                <a:cubicBezTo>
                  <a:pt x="6561" y="24406"/>
                  <a:pt x="6442" y="24168"/>
                  <a:pt x="6418" y="23930"/>
                </a:cubicBezTo>
                <a:cubicBezTo>
                  <a:pt x="6406" y="23859"/>
                  <a:pt x="6668" y="23751"/>
                  <a:pt x="6680" y="23740"/>
                </a:cubicBezTo>
                <a:cubicBezTo>
                  <a:pt x="6501" y="23382"/>
                  <a:pt x="6311" y="23025"/>
                  <a:pt x="6108" y="22608"/>
                </a:cubicBezTo>
                <a:cubicBezTo>
                  <a:pt x="6370" y="22561"/>
                  <a:pt x="6501" y="22537"/>
                  <a:pt x="6680" y="22501"/>
                </a:cubicBezTo>
                <a:lnTo>
                  <a:pt x="6680" y="22501"/>
                </a:lnTo>
                <a:cubicBezTo>
                  <a:pt x="6608" y="22656"/>
                  <a:pt x="6573" y="22763"/>
                  <a:pt x="6537" y="22847"/>
                </a:cubicBezTo>
                <a:cubicBezTo>
                  <a:pt x="6573" y="22882"/>
                  <a:pt x="6620" y="22894"/>
                  <a:pt x="6668" y="22906"/>
                </a:cubicBezTo>
                <a:cubicBezTo>
                  <a:pt x="6775" y="22644"/>
                  <a:pt x="6870" y="22382"/>
                  <a:pt x="6965" y="22144"/>
                </a:cubicBezTo>
                <a:cubicBezTo>
                  <a:pt x="6739" y="22001"/>
                  <a:pt x="6561" y="21870"/>
                  <a:pt x="6382" y="21751"/>
                </a:cubicBezTo>
                <a:cubicBezTo>
                  <a:pt x="6418" y="21715"/>
                  <a:pt x="6430" y="21668"/>
                  <a:pt x="6453" y="21644"/>
                </a:cubicBezTo>
                <a:cubicBezTo>
                  <a:pt x="6620" y="21656"/>
                  <a:pt x="6775" y="21692"/>
                  <a:pt x="6918" y="21704"/>
                </a:cubicBezTo>
                <a:cubicBezTo>
                  <a:pt x="7144" y="20930"/>
                  <a:pt x="7073" y="20739"/>
                  <a:pt x="6525" y="20537"/>
                </a:cubicBezTo>
                <a:lnTo>
                  <a:pt x="6656" y="20406"/>
                </a:lnTo>
                <a:cubicBezTo>
                  <a:pt x="6573" y="20084"/>
                  <a:pt x="6513" y="19822"/>
                  <a:pt x="6489" y="19691"/>
                </a:cubicBezTo>
                <a:cubicBezTo>
                  <a:pt x="6739" y="19513"/>
                  <a:pt x="7013" y="19429"/>
                  <a:pt x="7073" y="19263"/>
                </a:cubicBezTo>
                <a:cubicBezTo>
                  <a:pt x="7204" y="18918"/>
                  <a:pt x="7168" y="18548"/>
                  <a:pt x="6692" y="18370"/>
                </a:cubicBezTo>
                <a:cubicBezTo>
                  <a:pt x="6858" y="18298"/>
                  <a:pt x="6965" y="18263"/>
                  <a:pt x="7144" y="18191"/>
                </a:cubicBezTo>
                <a:cubicBezTo>
                  <a:pt x="6894" y="18084"/>
                  <a:pt x="6715" y="18013"/>
                  <a:pt x="6418" y="17882"/>
                </a:cubicBezTo>
                <a:cubicBezTo>
                  <a:pt x="7335" y="17739"/>
                  <a:pt x="7144" y="17143"/>
                  <a:pt x="7025" y="16715"/>
                </a:cubicBezTo>
                <a:cubicBezTo>
                  <a:pt x="6918" y="16298"/>
                  <a:pt x="6596" y="15941"/>
                  <a:pt x="6334" y="15512"/>
                </a:cubicBezTo>
                <a:lnTo>
                  <a:pt x="6334" y="15512"/>
                </a:lnTo>
                <a:cubicBezTo>
                  <a:pt x="6632" y="15679"/>
                  <a:pt x="6906" y="15822"/>
                  <a:pt x="7192" y="15989"/>
                </a:cubicBezTo>
                <a:cubicBezTo>
                  <a:pt x="7204" y="15977"/>
                  <a:pt x="7227" y="15953"/>
                  <a:pt x="7251" y="15941"/>
                </a:cubicBezTo>
                <a:cubicBezTo>
                  <a:pt x="7096" y="15774"/>
                  <a:pt x="6965" y="15619"/>
                  <a:pt x="6894" y="15512"/>
                </a:cubicBezTo>
                <a:cubicBezTo>
                  <a:pt x="6977" y="15286"/>
                  <a:pt x="7108" y="15096"/>
                  <a:pt x="7085" y="14917"/>
                </a:cubicBezTo>
                <a:cubicBezTo>
                  <a:pt x="7120" y="14465"/>
                  <a:pt x="6930" y="14036"/>
                  <a:pt x="7168" y="13595"/>
                </a:cubicBezTo>
                <a:cubicBezTo>
                  <a:pt x="7239" y="13500"/>
                  <a:pt x="7096" y="13310"/>
                  <a:pt x="7037" y="13155"/>
                </a:cubicBezTo>
                <a:cubicBezTo>
                  <a:pt x="7001" y="13060"/>
                  <a:pt x="6882" y="12917"/>
                  <a:pt x="6906" y="12833"/>
                </a:cubicBezTo>
                <a:cubicBezTo>
                  <a:pt x="7037" y="12441"/>
                  <a:pt x="7192" y="12060"/>
                  <a:pt x="7382" y="11690"/>
                </a:cubicBezTo>
                <a:cubicBezTo>
                  <a:pt x="7763" y="10940"/>
                  <a:pt x="8239" y="10226"/>
                  <a:pt x="8561" y="9452"/>
                </a:cubicBezTo>
                <a:cubicBezTo>
                  <a:pt x="8823" y="8797"/>
                  <a:pt x="9216" y="8202"/>
                  <a:pt x="9740" y="7857"/>
                </a:cubicBezTo>
                <a:cubicBezTo>
                  <a:pt x="10775" y="7166"/>
                  <a:pt x="11954" y="6630"/>
                  <a:pt x="13085" y="6047"/>
                </a:cubicBezTo>
                <a:cubicBezTo>
                  <a:pt x="13776" y="5690"/>
                  <a:pt x="14502" y="5356"/>
                  <a:pt x="15216" y="5035"/>
                </a:cubicBezTo>
                <a:cubicBezTo>
                  <a:pt x="15467" y="4916"/>
                  <a:pt x="15478" y="4749"/>
                  <a:pt x="15359" y="4511"/>
                </a:cubicBezTo>
                <a:cubicBezTo>
                  <a:pt x="14657" y="3154"/>
                  <a:pt x="13978" y="1773"/>
                  <a:pt x="13264" y="415"/>
                </a:cubicBezTo>
                <a:cubicBezTo>
                  <a:pt x="13134" y="183"/>
                  <a:pt x="12916" y="1"/>
                  <a:pt x="1263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19"/>
          <p:cNvSpPr/>
          <p:nvPr/>
        </p:nvSpPr>
        <p:spPr>
          <a:xfrm rot="10800000">
            <a:off x="-435173" y="3870920"/>
            <a:ext cx="628448" cy="622797"/>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19"/>
          <p:cNvSpPr/>
          <p:nvPr/>
        </p:nvSpPr>
        <p:spPr>
          <a:xfrm rot="10800000">
            <a:off x="977039" y="1102095"/>
            <a:ext cx="628448" cy="622797"/>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19"/>
          <p:cNvSpPr/>
          <p:nvPr/>
        </p:nvSpPr>
        <p:spPr>
          <a:xfrm rot="-6609085">
            <a:off x="-156319" y="179149"/>
            <a:ext cx="692262" cy="993441"/>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19"/>
          <p:cNvSpPr/>
          <p:nvPr/>
        </p:nvSpPr>
        <p:spPr>
          <a:xfrm rot="7611850">
            <a:off x="1290465" y="-534954"/>
            <a:ext cx="417233" cy="992088"/>
          </a:xfrm>
          <a:custGeom>
            <a:rect b="b" l="l" r="r" t="t"/>
            <a:pathLst>
              <a:path extrusionOk="0" h="20587" w="5954">
                <a:moveTo>
                  <a:pt x="1843" y="0"/>
                </a:moveTo>
                <a:cubicBezTo>
                  <a:pt x="1034" y="0"/>
                  <a:pt x="393" y="545"/>
                  <a:pt x="357" y="1370"/>
                </a:cubicBezTo>
                <a:cubicBezTo>
                  <a:pt x="298" y="2918"/>
                  <a:pt x="381" y="4489"/>
                  <a:pt x="262" y="6037"/>
                </a:cubicBezTo>
                <a:cubicBezTo>
                  <a:pt x="143" y="7787"/>
                  <a:pt x="595" y="9537"/>
                  <a:pt x="95" y="11264"/>
                </a:cubicBezTo>
                <a:cubicBezTo>
                  <a:pt x="0" y="11550"/>
                  <a:pt x="119" y="11895"/>
                  <a:pt x="167" y="12204"/>
                </a:cubicBezTo>
                <a:cubicBezTo>
                  <a:pt x="203" y="12466"/>
                  <a:pt x="286" y="12740"/>
                  <a:pt x="286" y="12990"/>
                </a:cubicBezTo>
                <a:cubicBezTo>
                  <a:pt x="274" y="13990"/>
                  <a:pt x="214" y="15002"/>
                  <a:pt x="203" y="16002"/>
                </a:cubicBezTo>
                <a:cubicBezTo>
                  <a:pt x="179" y="17312"/>
                  <a:pt x="214" y="18622"/>
                  <a:pt x="214" y="19931"/>
                </a:cubicBezTo>
                <a:cubicBezTo>
                  <a:pt x="214" y="20289"/>
                  <a:pt x="322" y="20551"/>
                  <a:pt x="750" y="20551"/>
                </a:cubicBezTo>
                <a:cubicBezTo>
                  <a:pt x="2179" y="20551"/>
                  <a:pt x="3620" y="20563"/>
                  <a:pt x="5048" y="20586"/>
                </a:cubicBezTo>
                <a:cubicBezTo>
                  <a:pt x="5572" y="20586"/>
                  <a:pt x="5691" y="20301"/>
                  <a:pt x="5691" y="19824"/>
                </a:cubicBezTo>
                <a:cubicBezTo>
                  <a:pt x="5679" y="18812"/>
                  <a:pt x="5715" y="17800"/>
                  <a:pt x="5715" y="16788"/>
                </a:cubicBezTo>
                <a:cubicBezTo>
                  <a:pt x="5703" y="14717"/>
                  <a:pt x="5632" y="12633"/>
                  <a:pt x="5656" y="10561"/>
                </a:cubicBezTo>
                <a:cubicBezTo>
                  <a:pt x="5691" y="8859"/>
                  <a:pt x="5810" y="7144"/>
                  <a:pt x="5929" y="4775"/>
                </a:cubicBezTo>
                <a:cubicBezTo>
                  <a:pt x="5929" y="4001"/>
                  <a:pt x="5941" y="2572"/>
                  <a:pt x="5953" y="1143"/>
                </a:cubicBezTo>
                <a:cubicBezTo>
                  <a:pt x="5953" y="417"/>
                  <a:pt x="5620" y="72"/>
                  <a:pt x="4882" y="60"/>
                </a:cubicBezTo>
                <a:cubicBezTo>
                  <a:pt x="3870" y="48"/>
                  <a:pt x="2881" y="12"/>
                  <a:pt x="1869" y="0"/>
                </a:cubicBezTo>
                <a:cubicBezTo>
                  <a:pt x="1861" y="0"/>
                  <a:pt x="1852" y="0"/>
                  <a:pt x="184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19"/>
          <p:cNvSpPr/>
          <p:nvPr/>
        </p:nvSpPr>
        <p:spPr>
          <a:xfrm rot="-2700000">
            <a:off x="859507" y="2087224"/>
            <a:ext cx="559270" cy="802616"/>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19"/>
          <p:cNvSpPr/>
          <p:nvPr/>
        </p:nvSpPr>
        <p:spPr>
          <a:xfrm rot="-1347030">
            <a:off x="6588785" y="-396563"/>
            <a:ext cx="928921" cy="1861044"/>
          </a:xfrm>
          <a:custGeom>
            <a:rect b="b" l="l" r="r" t="t"/>
            <a:pathLst>
              <a:path extrusionOk="0" h="47210" w="23563">
                <a:moveTo>
                  <a:pt x="9067" y="1"/>
                </a:moveTo>
                <a:cubicBezTo>
                  <a:pt x="8951" y="1"/>
                  <a:pt x="8830" y="32"/>
                  <a:pt x="8704" y="97"/>
                </a:cubicBezTo>
                <a:cubicBezTo>
                  <a:pt x="7763" y="573"/>
                  <a:pt x="6775" y="1002"/>
                  <a:pt x="5942" y="1645"/>
                </a:cubicBezTo>
                <a:cubicBezTo>
                  <a:pt x="4013" y="3097"/>
                  <a:pt x="2632" y="5014"/>
                  <a:pt x="1548" y="7145"/>
                </a:cubicBezTo>
                <a:cubicBezTo>
                  <a:pt x="1310" y="7598"/>
                  <a:pt x="1381" y="8229"/>
                  <a:pt x="1084" y="8622"/>
                </a:cubicBezTo>
                <a:cubicBezTo>
                  <a:pt x="596" y="9288"/>
                  <a:pt x="429" y="9979"/>
                  <a:pt x="465" y="10765"/>
                </a:cubicBezTo>
                <a:cubicBezTo>
                  <a:pt x="477" y="10955"/>
                  <a:pt x="262" y="11146"/>
                  <a:pt x="250" y="11360"/>
                </a:cubicBezTo>
                <a:cubicBezTo>
                  <a:pt x="143" y="12265"/>
                  <a:pt x="72" y="13170"/>
                  <a:pt x="0" y="14099"/>
                </a:cubicBezTo>
                <a:cubicBezTo>
                  <a:pt x="0" y="14122"/>
                  <a:pt x="131" y="14158"/>
                  <a:pt x="179" y="14206"/>
                </a:cubicBezTo>
                <a:cubicBezTo>
                  <a:pt x="893" y="14992"/>
                  <a:pt x="905" y="15075"/>
                  <a:pt x="286" y="15968"/>
                </a:cubicBezTo>
                <a:cubicBezTo>
                  <a:pt x="465" y="16015"/>
                  <a:pt x="619" y="16051"/>
                  <a:pt x="703" y="16063"/>
                </a:cubicBezTo>
                <a:cubicBezTo>
                  <a:pt x="643" y="16313"/>
                  <a:pt x="524" y="16539"/>
                  <a:pt x="560" y="16706"/>
                </a:cubicBezTo>
                <a:cubicBezTo>
                  <a:pt x="762" y="17361"/>
                  <a:pt x="1024" y="17992"/>
                  <a:pt x="1262" y="18647"/>
                </a:cubicBezTo>
                <a:cubicBezTo>
                  <a:pt x="1751" y="19956"/>
                  <a:pt x="2513" y="21111"/>
                  <a:pt x="3406" y="22159"/>
                </a:cubicBezTo>
                <a:cubicBezTo>
                  <a:pt x="4537" y="23504"/>
                  <a:pt x="5561" y="24933"/>
                  <a:pt x="6692" y="26267"/>
                </a:cubicBezTo>
                <a:cubicBezTo>
                  <a:pt x="8239" y="28100"/>
                  <a:pt x="9835" y="29886"/>
                  <a:pt x="11430" y="31660"/>
                </a:cubicBezTo>
                <a:cubicBezTo>
                  <a:pt x="11728" y="32006"/>
                  <a:pt x="12157" y="32220"/>
                  <a:pt x="12704" y="32637"/>
                </a:cubicBezTo>
                <a:cubicBezTo>
                  <a:pt x="12764" y="32791"/>
                  <a:pt x="12847" y="33018"/>
                  <a:pt x="12931" y="33268"/>
                </a:cubicBezTo>
                <a:cubicBezTo>
                  <a:pt x="13026" y="33518"/>
                  <a:pt x="13145" y="33815"/>
                  <a:pt x="13252" y="34101"/>
                </a:cubicBezTo>
                <a:cubicBezTo>
                  <a:pt x="13276" y="34089"/>
                  <a:pt x="13300" y="34065"/>
                  <a:pt x="13335" y="34065"/>
                </a:cubicBezTo>
                <a:cubicBezTo>
                  <a:pt x="13764" y="35018"/>
                  <a:pt x="14407" y="36649"/>
                  <a:pt x="14407" y="38054"/>
                </a:cubicBezTo>
                <a:cubicBezTo>
                  <a:pt x="14407" y="38328"/>
                  <a:pt x="14407" y="38590"/>
                  <a:pt x="14395" y="38864"/>
                </a:cubicBezTo>
                <a:cubicBezTo>
                  <a:pt x="14347" y="39423"/>
                  <a:pt x="13847" y="39947"/>
                  <a:pt x="13645" y="40530"/>
                </a:cubicBezTo>
                <a:cubicBezTo>
                  <a:pt x="13562" y="40792"/>
                  <a:pt x="13621" y="41233"/>
                  <a:pt x="13776" y="41435"/>
                </a:cubicBezTo>
                <a:cubicBezTo>
                  <a:pt x="14490" y="42328"/>
                  <a:pt x="15252" y="43174"/>
                  <a:pt x="16026" y="44007"/>
                </a:cubicBezTo>
                <a:cubicBezTo>
                  <a:pt x="17026" y="45102"/>
                  <a:pt x="18038" y="46174"/>
                  <a:pt x="18991" y="47210"/>
                </a:cubicBezTo>
                <a:cubicBezTo>
                  <a:pt x="21860" y="45543"/>
                  <a:pt x="23563" y="40614"/>
                  <a:pt x="23218" y="37518"/>
                </a:cubicBezTo>
                <a:cubicBezTo>
                  <a:pt x="23218" y="37518"/>
                  <a:pt x="23479" y="34744"/>
                  <a:pt x="21860" y="32422"/>
                </a:cubicBezTo>
                <a:cubicBezTo>
                  <a:pt x="21217" y="31113"/>
                  <a:pt x="20598" y="29803"/>
                  <a:pt x="19491" y="28791"/>
                </a:cubicBezTo>
                <a:cubicBezTo>
                  <a:pt x="18955" y="28291"/>
                  <a:pt x="18574" y="27719"/>
                  <a:pt x="18122" y="27160"/>
                </a:cubicBezTo>
                <a:cubicBezTo>
                  <a:pt x="16800" y="25576"/>
                  <a:pt x="15383" y="24028"/>
                  <a:pt x="14002" y="22481"/>
                </a:cubicBezTo>
                <a:cubicBezTo>
                  <a:pt x="12490" y="20778"/>
                  <a:pt x="10918" y="19123"/>
                  <a:pt x="9466" y="17385"/>
                </a:cubicBezTo>
                <a:cubicBezTo>
                  <a:pt x="8835" y="16646"/>
                  <a:pt x="8323" y="15789"/>
                  <a:pt x="8299" y="14753"/>
                </a:cubicBezTo>
                <a:cubicBezTo>
                  <a:pt x="8287" y="14230"/>
                  <a:pt x="8382" y="13622"/>
                  <a:pt x="8144" y="13217"/>
                </a:cubicBezTo>
                <a:cubicBezTo>
                  <a:pt x="7882" y="12801"/>
                  <a:pt x="8001" y="12598"/>
                  <a:pt x="8144" y="12253"/>
                </a:cubicBezTo>
                <a:cubicBezTo>
                  <a:pt x="8525" y="11289"/>
                  <a:pt x="9049" y="10336"/>
                  <a:pt x="9180" y="9336"/>
                </a:cubicBezTo>
                <a:cubicBezTo>
                  <a:pt x="9287" y="8491"/>
                  <a:pt x="9692" y="8014"/>
                  <a:pt x="10264" y="7562"/>
                </a:cubicBezTo>
                <a:cubicBezTo>
                  <a:pt x="10490" y="7383"/>
                  <a:pt x="10847" y="7383"/>
                  <a:pt x="11061" y="7205"/>
                </a:cubicBezTo>
                <a:cubicBezTo>
                  <a:pt x="11573" y="6776"/>
                  <a:pt x="12014" y="6240"/>
                  <a:pt x="12526" y="5824"/>
                </a:cubicBezTo>
                <a:cubicBezTo>
                  <a:pt x="13157" y="5336"/>
                  <a:pt x="13228" y="5157"/>
                  <a:pt x="12752" y="4526"/>
                </a:cubicBezTo>
                <a:cubicBezTo>
                  <a:pt x="11752" y="3169"/>
                  <a:pt x="10740" y="1823"/>
                  <a:pt x="9775" y="454"/>
                </a:cubicBezTo>
                <a:cubicBezTo>
                  <a:pt x="9568" y="164"/>
                  <a:pt x="9332" y="1"/>
                  <a:pt x="906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19"/>
          <p:cNvSpPr/>
          <p:nvPr/>
        </p:nvSpPr>
        <p:spPr>
          <a:xfrm rot="-7076758">
            <a:off x="8092893" y="-371769"/>
            <a:ext cx="692239" cy="993471"/>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19"/>
          <p:cNvSpPr/>
          <p:nvPr/>
        </p:nvSpPr>
        <p:spPr>
          <a:xfrm rot="-2399133">
            <a:off x="6298304" y="4344317"/>
            <a:ext cx="344443" cy="529443"/>
          </a:xfrm>
          <a:custGeom>
            <a:rect b="b" l="l" r="r" t="t"/>
            <a:pathLst>
              <a:path extrusionOk="0" h="18230" w="11860">
                <a:moveTo>
                  <a:pt x="3025" y="1"/>
                </a:moveTo>
                <a:cubicBezTo>
                  <a:pt x="2834" y="1"/>
                  <a:pt x="2489" y="72"/>
                  <a:pt x="2453" y="191"/>
                </a:cubicBezTo>
                <a:cubicBezTo>
                  <a:pt x="2344" y="491"/>
                  <a:pt x="2240" y="594"/>
                  <a:pt x="2120" y="594"/>
                </a:cubicBezTo>
                <a:cubicBezTo>
                  <a:pt x="1979" y="594"/>
                  <a:pt x="1815" y="451"/>
                  <a:pt x="1596" y="322"/>
                </a:cubicBezTo>
                <a:cubicBezTo>
                  <a:pt x="1478" y="252"/>
                  <a:pt x="1318" y="226"/>
                  <a:pt x="1147" y="226"/>
                </a:cubicBezTo>
                <a:cubicBezTo>
                  <a:pt x="939" y="226"/>
                  <a:pt x="714" y="264"/>
                  <a:pt x="525" y="310"/>
                </a:cubicBezTo>
                <a:cubicBezTo>
                  <a:pt x="346" y="358"/>
                  <a:pt x="132" y="679"/>
                  <a:pt x="132" y="894"/>
                </a:cubicBezTo>
                <a:cubicBezTo>
                  <a:pt x="108" y="2822"/>
                  <a:pt x="132" y="4751"/>
                  <a:pt x="132" y="6680"/>
                </a:cubicBezTo>
                <a:cubicBezTo>
                  <a:pt x="132" y="8478"/>
                  <a:pt x="120" y="10299"/>
                  <a:pt x="96" y="12097"/>
                </a:cubicBezTo>
                <a:cubicBezTo>
                  <a:pt x="72" y="13824"/>
                  <a:pt x="1" y="15550"/>
                  <a:pt x="13" y="17288"/>
                </a:cubicBezTo>
                <a:cubicBezTo>
                  <a:pt x="13" y="17931"/>
                  <a:pt x="448" y="18229"/>
                  <a:pt x="1071" y="18229"/>
                </a:cubicBezTo>
                <a:cubicBezTo>
                  <a:pt x="1083" y="18229"/>
                  <a:pt x="1096" y="18229"/>
                  <a:pt x="1108" y="18229"/>
                </a:cubicBezTo>
                <a:cubicBezTo>
                  <a:pt x="1680" y="18193"/>
                  <a:pt x="2275" y="18217"/>
                  <a:pt x="2263" y="17384"/>
                </a:cubicBezTo>
                <a:cubicBezTo>
                  <a:pt x="2263" y="17348"/>
                  <a:pt x="2334" y="17324"/>
                  <a:pt x="2418" y="17241"/>
                </a:cubicBezTo>
                <a:cubicBezTo>
                  <a:pt x="2573" y="17324"/>
                  <a:pt x="2775" y="17396"/>
                  <a:pt x="2977" y="17491"/>
                </a:cubicBezTo>
                <a:cubicBezTo>
                  <a:pt x="2870" y="17741"/>
                  <a:pt x="2799" y="17931"/>
                  <a:pt x="2680" y="18193"/>
                </a:cubicBezTo>
                <a:cubicBezTo>
                  <a:pt x="3577" y="18193"/>
                  <a:pt x="4436" y="18204"/>
                  <a:pt x="5281" y="18204"/>
                </a:cubicBezTo>
                <a:cubicBezTo>
                  <a:pt x="5703" y="18204"/>
                  <a:pt x="6121" y="18201"/>
                  <a:pt x="6537" y="18193"/>
                </a:cubicBezTo>
                <a:cubicBezTo>
                  <a:pt x="7859" y="18181"/>
                  <a:pt x="9180" y="18134"/>
                  <a:pt x="10514" y="18062"/>
                </a:cubicBezTo>
                <a:cubicBezTo>
                  <a:pt x="10728" y="18050"/>
                  <a:pt x="11074" y="17872"/>
                  <a:pt x="11121" y="17693"/>
                </a:cubicBezTo>
                <a:cubicBezTo>
                  <a:pt x="11240" y="17265"/>
                  <a:pt x="11240" y="16788"/>
                  <a:pt x="11288" y="16324"/>
                </a:cubicBezTo>
                <a:cubicBezTo>
                  <a:pt x="11859" y="15193"/>
                  <a:pt x="11371" y="13990"/>
                  <a:pt x="11324" y="12859"/>
                </a:cubicBezTo>
                <a:cubicBezTo>
                  <a:pt x="11288" y="11728"/>
                  <a:pt x="11502" y="10550"/>
                  <a:pt x="11133" y="9597"/>
                </a:cubicBezTo>
                <a:cubicBezTo>
                  <a:pt x="11252" y="8918"/>
                  <a:pt x="11407" y="8347"/>
                  <a:pt x="11431" y="7763"/>
                </a:cubicBezTo>
                <a:cubicBezTo>
                  <a:pt x="11466" y="6906"/>
                  <a:pt x="11371" y="6061"/>
                  <a:pt x="11383" y="5192"/>
                </a:cubicBezTo>
                <a:cubicBezTo>
                  <a:pt x="11407" y="3977"/>
                  <a:pt x="11478" y="2739"/>
                  <a:pt x="11466" y="1513"/>
                </a:cubicBezTo>
                <a:cubicBezTo>
                  <a:pt x="11443" y="608"/>
                  <a:pt x="11074" y="143"/>
                  <a:pt x="10454" y="132"/>
                </a:cubicBezTo>
                <a:cubicBezTo>
                  <a:pt x="7978" y="72"/>
                  <a:pt x="5490" y="24"/>
                  <a:pt x="302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19"/>
          <p:cNvSpPr/>
          <p:nvPr/>
        </p:nvSpPr>
        <p:spPr>
          <a:xfrm rot="-4357746">
            <a:off x="8657758" y="1165466"/>
            <a:ext cx="689944" cy="1138168"/>
          </a:xfrm>
          <a:custGeom>
            <a:rect b="b" l="l" r="r" t="t"/>
            <a:pathLst>
              <a:path extrusionOk="0" h="25535" w="15479">
                <a:moveTo>
                  <a:pt x="12634" y="1"/>
                </a:moveTo>
                <a:cubicBezTo>
                  <a:pt x="12555" y="1"/>
                  <a:pt x="12471" y="15"/>
                  <a:pt x="12383" y="46"/>
                </a:cubicBezTo>
                <a:lnTo>
                  <a:pt x="10871" y="582"/>
                </a:lnTo>
                <a:cubicBezTo>
                  <a:pt x="10180" y="820"/>
                  <a:pt x="9454" y="975"/>
                  <a:pt x="8799" y="1284"/>
                </a:cubicBezTo>
                <a:cubicBezTo>
                  <a:pt x="6846" y="2237"/>
                  <a:pt x="5191" y="3570"/>
                  <a:pt x="3846" y="5261"/>
                </a:cubicBezTo>
                <a:cubicBezTo>
                  <a:pt x="3215" y="6047"/>
                  <a:pt x="2751" y="6964"/>
                  <a:pt x="2239" y="7845"/>
                </a:cubicBezTo>
                <a:cubicBezTo>
                  <a:pt x="1905" y="8416"/>
                  <a:pt x="1596" y="8988"/>
                  <a:pt x="1298" y="9571"/>
                </a:cubicBezTo>
                <a:cubicBezTo>
                  <a:pt x="1215" y="9738"/>
                  <a:pt x="1274" y="9964"/>
                  <a:pt x="1215" y="10119"/>
                </a:cubicBezTo>
                <a:cubicBezTo>
                  <a:pt x="1143" y="10333"/>
                  <a:pt x="917" y="10512"/>
                  <a:pt x="881" y="10714"/>
                </a:cubicBezTo>
                <a:cubicBezTo>
                  <a:pt x="715" y="11583"/>
                  <a:pt x="536" y="12464"/>
                  <a:pt x="465" y="13333"/>
                </a:cubicBezTo>
                <a:cubicBezTo>
                  <a:pt x="429" y="13810"/>
                  <a:pt x="238" y="14346"/>
                  <a:pt x="655" y="14798"/>
                </a:cubicBezTo>
                <a:cubicBezTo>
                  <a:pt x="703" y="14822"/>
                  <a:pt x="655" y="14941"/>
                  <a:pt x="643" y="15024"/>
                </a:cubicBezTo>
                <a:cubicBezTo>
                  <a:pt x="596" y="15393"/>
                  <a:pt x="536" y="15762"/>
                  <a:pt x="500" y="16131"/>
                </a:cubicBezTo>
                <a:cubicBezTo>
                  <a:pt x="441" y="16774"/>
                  <a:pt x="357" y="17429"/>
                  <a:pt x="381" y="18072"/>
                </a:cubicBezTo>
                <a:cubicBezTo>
                  <a:pt x="405" y="18608"/>
                  <a:pt x="0" y="19322"/>
                  <a:pt x="881" y="19632"/>
                </a:cubicBezTo>
                <a:cubicBezTo>
                  <a:pt x="715" y="19751"/>
                  <a:pt x="560" y="19858"/>
                  <a:pt x="417" y="19965"/>
                </a:cubicBezTo>
                <a:cubicBezTo>
                  <a:pt x="524" y="20120"/>
                  <a:pt x="619" y="20275"/>
                  <a:pt x="703" y="20394"/>
                </a:cubicBezTo>
                <a:cubicBezTo>
                  <a:pt x="357" y="20918"/>
                  <a:pt x="619" y="21370"/>
                  <a:pt x="727" y="21846"/>
                </a:cubicBezTo>
                <a:cubicBezTo>
                  <a:pt x="774" y="22049"/>
                  <a:pt x="822" y="22239"/>
                  <a:pt x="893" y="22525"/>
                </a:cubicBezTo>
                <a:cubicBezTo>
                  <a:pt x="619" y="22418"/>
                  <a:pt x="524" y="22370"/>
                  <a:pt x="405" y="22323"/>
                </a:cubicBezTo>
                <a:lnTo>
                  <a:pt x="405" y="23728"/>
                </a:lnTo>
                <a:cubicBezTo>
                  <a:pt x="459" y="23718"/>
                  <a:pt x="505" y="23713"/>
                  <a:pt x="544" y="23713"/>
                </a:cubicBezTo>
                <a:cubicBezTo>
                  <a:pt x="883" y="23713"/>
                  <a:pt x="747" y="24050"/>
                  <a:pt x="822" y="24263"/>
                </a:cubicBezTo>
                <a:cubicBezTo>
                  <a:pt x="879" y="24448"/>
                  <a:pt x="915" y="24621"/>
                  <a:pt x="636" y="24621"/>
                </a:cubicBezTo>
                <a:cubicBezTo>
                  <a:pt x="627" y="24621"/>
                  <a:pt x="617" y="24621"/>
                  <a:pt x="608" y="24621"/>
                </a:cubicBezTo>
                <a:cubicBezTo>
                  <a:pt x="596" y="24621"/>
                  <a:pt x="500" y="24859"/>
                  <a:pt x="536" y="24883"/>
                </a:cubicBezTo>
                <a:cubicBezTo>
                  <a:pt x="794" y="25140"/>
                  <a:pt x="913" y="25514"/>
                  <a:pt x="1417" y="25514"/>
                </a:cubicBezTo>
                <a:cubicBezTo>
                  <a:pt x="1425" y="25514"/>
                  <a:pt x="1433" y="25514"/>
                  <a:pt x="1441" y="25514"/>
                </a:cubicBezTo>
                <a:cubicBezTo>
                  <a:pt x="1830" y="25498"/>
                  <a:pt x="2219" y="25493"/>
                  <a:pt x="2606" y="25493"/>
                </a:cubicBezTo>
                <a:cubicBezTo>
                  <a:pt x="3427" y="25493"/>
                  <a:pt x="4244" y="25517"/>
                  <a:pt x="5060" y="25525"/>
                </a:cubicBezTo>
                <a:cubicBezTo>
                  <a:pt x="5193" y="25528"/>
                  <a:pt x="5328" y="25535"/>
                  <a:pt x="5459" y="25535"/>
                </a:cubicBezTo>
                <a:cubicBezTo>
                  <a:pt x="5927" y="25535"/>
                  <a:pt x="6352" y="25450"/>
                  <a:pt x="6501" y="24799"/>
                </a:cubicBezTo>
                <a:cubicBezTo>
                  <a:pt x="6513" y="24740"/>
                  <a:pt x="6680" y="24704"/>
                  <a:pt x="6680" y="24704"/>
                </a:cubicBezTo>
                <a:cubicBezTo>
                  <a:pt x="6561" y="24406"/>
                  <a:pt x="6442" y="24168"/>
                  <a:pt x="6418" y="23930"/>
                </a:cubicBezTo>
                <a:cubicBezTo>
                  <a:pt x="6406" y="23859"/>
                  <a:pt x="6668" y="23751"/>
                  <a:pt x="6680" y="23740"/>
                </a:cubicBezTo>
                <a:cubicBezTo>
                  <a:pt x="6501" y="23382"/>
                  <a:pt x="6311" y="23025"/>
                  <a:pt x="6108" y="22608"/>
                </a:cubicBezTo>
                <a:cubicBezTo>
                  <a:pt x="6370" y="22561"/>
                  <a:pt x="6501" y="22537"/>
                  <a:pt x="6680" y="22501"/>
                </a:cubicBezTo>
                <a:lnTo>
                  <a:pt x="6680" y="22501"/>
                </a:lnTo>
                <a:cubicBezTo>
                  <a:pt x="6608" y="22656"/>
                  <a:pt x="6573" y="22763"/>
                  <a:pt x="6537" y="22847"/>
                </a:cubicBezTo>
                <a:cubicBezTo>
                  <a:pt x="6573" y="22882"/>
                  <a:pt x="6620" y="22894"/>
                  <a:pt x="6668" y="22906"/>
                </a:cubicBezTo>
                <a:cubicBezTo>
                  <a:pt x="6775" y="22644"/>
                  <a:pt x="6870" y="22382"/>
                  <a:pt x="6965" y="22144"/>
                </a:cubicBezTo>
                <a:cubicBezTo>
                  <a:pt x="6739" y="22001"/>
                  <a:pt x="6561" y="21870"/>
                  <a:pt x="6382" y="21751"/>
                </a:cubicBezTo>
                <a:cubicBezTo>
                  <a:pt x="6418" y="21715"/>
                  <a:pt x="6430" y="21668"/>
                  <a:pt x="6453" y="21644"/>
                </a:cubicBezTo>
                <a:cubicBezTo>
                  <a:pt x="6620" y="21656"/>
                  <a:pt x="6775" y="21692"/>
                  <a:pt x="6918" y="21704"/>
                </a:cubicBezTo>
                <a:cubicBezTo>
                  <a:pt x="7144" y="20930"/>
                  <a:pt x="7073" y="20739"/>
                  <a:pt x="6525" y="20537"/>
                </a:cubicBezTo>
                <a:lnTo>
                  <a:pt x="6656" y="20406"/>
                </a:lnTo>
                <a:cubicBezTo>
                  <a:pt x="6573" y="20084"/>
                  <a:pt x="6513" y="19822"/>
                  <a:pt x="6489" y="19691"/>
                </a:cubicBezTo>
                <a:cubicBezTo>
                  <a:pt x="6739" y="19513"/>
                  <a:pt x="7013" y="19429"/>
                  <a:pt x="7073" y="19263"/>
                </a:cubicBezTo>
                <a:cubicBezTo>
                  <a:pt x="7204" y="18918"/>
                  <a:pt x="7168" y="18548"/>
                  <a:pt x="6692" y="18370"/>
                </a:cubicBezTo>
                <a:cubicBezTo>
                  <a:pt x="6858" y="18298"/>
                  <a:pt x="6965" y="18263"/>
                  <a:pt x="7144" y="18191"/>
                </a:cubicBezTo>
                <a:cubicBezTo>
                  <a:pt x="6894" y="18084"/>
                  <a:pt x="6715" y="18013"/>
                  <a:pt x="6418" y="17882"/>
                </a:cubicBezTo>
                <a:cubicBezTo>
                  <a:pt x="7335" y="17739"/>
                  <a:pt x="7144" y="17143"/>
                  <a:pt x="7025" y="16715"/>
                </a:cubicBezTo>
                <a:cubicBezTo>
                  <a:pt x="6918" y="16298"/>
                  <a:pt x="6596" y="15941"/>
                  <a:pt x="6334" y="15512"/>
                </a:cubicBezTo>
                <a:lnTo>
                  <a:pt x="6334" y="15512"/>
                </a:lnTo>
                <a:cubicBezTo>
                  <a:pt x="6632" y="15679"/>
                  <a:pt x="6906" y="15822"/>
                  <a:pt x="7192" y="15989"/>
                </a:cubicBezTo>
                <a:cubicBezTo>
                  <a:pt x="7204" y="15977"/>
                  <a:pt x="7227" y="15953"/>
                  <a:pt x="7251" y="15941"/>
                </a:cubicBezTo>
                <a:cubicBezTo>
                  <a:pt x="7096" y="15774"/>
                  <a:pt x="6965" y="15619"/>
                  <a:pt x="6894" y="15512"/>
                </a:cubicBezTo>
                <a:cubicBezTo>
                  <a:pt x="6977" y="15286"/>
                  <a:pt x="7108" y="15096"/>
                  <a:pt x="7085" y="14917"/>
                </a:cubicBezTo>
                <a:cubicBezTo>
                  <a:pt x="7120" y="14465"/>
                  <a:pt x="6930" y="14036"/>
                  <a:pt x="7168" y="13595"/>
                </a:cubicBezTo>
                <a:cubicBezTo>
                  <a:pt x="7239" y="13500"/>
                  <a:pt x="7096" y="13310"/>
                  <a:pt x="7037" y="13155"/>
                </a:cubicBezTo>
                <a:cubicBezTo>
                  <a:pt x="7001" y="13060"/>
                  <a:pt x="6882" y="12917"/>
                  <a:pt x="6906" y="12833"/>
                </a:cubicBezTo>
                <a:cubicBezTo>
                  <a:pt x="7037" y="12441"/>
                  <a:pt x="7192" y="12060"/>
                  <a:pt x="7382" y="11690"/>
                </a:cubicBezTo>
                <a:cubicBezTo>
                  <a:pt x="7763" y="10940"/>
                  <a:pt x="8239" y="10226"/>
                  <a:pt x="8561" y="9452"/>
                </a:cubicBezTo>
                <a:cubicBezTo>
                  <a:pt x="8823" y="8797"/>
                  <a:pt x="9216" y="8202"/>
                  <a:pt x="9740" y="7857"/>
                </a:cubicBezTo>
                <a:cubicBezTo>
                  <a:pt x="10775" y="7166"/>
                  <a:pt x="11954" y="6630"/>
                  <a:pt x="13085" y="6047"/>
                </a:cubicBezTo>
                <a:cubicBezTo>
                  <a:pt x="13776" y="5690"/>
                  <a:pt x="14502" y="5356"/>
                  <a:pt x="15216" y="5035"/>
                </a:cubicBezTo>
                <a:cubicBezTo>
                  <a:pt x="15467" y="4916"/>
                  <a:pt x="15478" y="4749"/>
                  <a:pt x="15359" y="4511"/>
                </a:cubicBezTo>
                <a:cubicBezTo>
                  <a:pt x="14657" y="3154"/>
                  <a:pt x="13978" y="1773"/>
                  <a:pt x="13264" y="415"/>
                </a:cubicBezTo>
                <a:cubicBezTo>
                  <a:pt x="13134" y="183"/>
                  <a:pt x="12916" y="1"/>
                  <a:pt x="1263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19"/>
          <p:cNvSpPr/>
          <p:nvPr/>
        </p:nvSpPr>
        <p:spPr>
          <a:xfrm>
            <a:off x="8999262" y="530776"/>
            <a:ext cx="628448" cy="622797"/>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19"/>
          <p:cNvSpPr/>
          <p:nvPr/>
        </p:nvSpPr>
        <p:spPr>
          <a:xfrm>
            <a:off x="7587050" y="3299601"/>
            <a:ext cx="628448" cy="622797"/>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19"/>
          <p:cNvSpPr/>
          <p:nvPr/>
        </p:nvSpPr>
        <p:spPr>
          <a:xfrm rot="4190915">
            <a:off x="8656594" y="3851902"/>
            <a:ext cx="692262" cy="993441"/>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19"/>
          <p:cNvSpPr/>
          <p:nvPr/>
        </p:nvSpPr>
        <p:spPr>
          <a:xfrm rot="-3188150">
            <a:off x="7484840" y="4567359"/>
            <a:ext cx="417233" cy="992088"/>
          </a:xfrm>
          <a:custGeom>
            <a:rect b="b" l="l" r="r" t="t"/>
            <a:pathLst>
              <a:path extrusionOk="0" h="20587" w="5954">
                <a:moveTo>
                  <a:pt x="1843" y="0"/>
                </a:moveTo>
                <a:cubicBezTo>
                  <a:pt x="1034" y="0"/>
                  <a:pt x="393" y="545"/>
                  <a:pt x="357" y="1370"/>
                </a:cubicBezTo>
                <a:cubicBezTo>
                  <a:pt x="298" y="2918"/>
                  <a:pt x="381" y="4489"/>
                  <a:pt x="262" y="6037"/>
                </a:cubicBezTo>
                <a:cubicBezTo>
                  <a:pt x="143" y="7787"/>
                  <a:pt x="595" y="9537"/>
                  <a:pt x="95" y="11264"/>
                </a:cubicBezTo>
                <a:cubicBezTo>
                  <a:pt x="0" y="11550"/>
                  <a:pt x="119" y="11895"/>
                  <a:pt x="167" y="12204"/>
                </a:cubicBezTo>
                <a:cubicBezTo>
                  <a:pt x="203" y="12466"/>
                  <a:pt x="286" y="12740"/>
                  <a:pt x="286" y="12990"/>
                </a:cubicBezTo>
                <a:cubicBezTo>
                  <a:pt x="274" y="13990"/>
                  <a:pt x="214" y="15002"/>
                  <a:pt x="203" y="16002"/>
                </a:cubicBezTo>
                <a:cubicBezTo>
                  <a:pt x="179" y="17312"/>
                  <a:pt x="214" y="18622"/>
                  <a:pt x="214" y="19931"/>
                </a:cubicBezTo>
                <a:cubicBezTo>
                  <a:pt x="214" y="20289"/>
                  <a:pt x="322" y="20551"/>
                  <a:pt x="750" y="20551"/>
                </a:cubicBezTo>
                <a:cubicBezTo>
                  <a:pt x="2179" y="20551"/>
                  <a:pt x="3620" y="20563"/>
                  <a:pt x="5048" y="20586"/>
                </a:cubicBezTo>
                <a:cubicBezTo>
                  <a:pt x="5572" y="20586"/>
                  <a:pt x="5691" y="20301"/>
                  <a:pt x="5691" y="19824"/>
                </a:cubicBezTo>
                <a:cubicBezTo>
                  <a:pt x="5679" y="18812"/>
                  <a:pt x="5715" y="17800"/>
                  <a:pt x="5715" y="16788"/>
                </a:cubicBezTo>
                <a:cubicBezTo>
                  <a:pt x="5703" y="14717"/>
                  <a:pt x="5632" y="12633"/>
                  <a:pt x="5656" y="10561"/>
                </a:cubicBezTo>
                <a:cubicBezTo>
                  <a:pt x="5691" y="8859"/>
                  <a:pt x="5810" y="7144"/>
                  <a:pt x="5929" y="4775"/>
                </a:cubicBezTo>
                <a:cubicBezTo>
                  <a:pt x="5929" y="4001"/>
                  <a:pt x="5941" y="2572"/>
                  <a:pt x="5953" y="1143"/>
                </a:cubicBezTo>
                <a:cubicBezTo>
                  <a:pt x="5953" y="417"/>
                  <a:pt x="5620" y="72"/>
                  <a:pt x="4882" y="60"/>
                </a:cubicBezTo>
                <a:cubicBezTo>
                  <a:pt x="3870" y="48"/>
                  <a:pt x="2881" y="12"/>
                  <a:pt x="1869" y="0"/>
                </a:cubicBezTo>
                <a:cubicBezTo>
                  <a:pt x="1861" y="0"/>
                  <a:pt x="1852" y="0"/>
                  <a:pt x="184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19"/>
          <p:cNvSpPr/>
          <p:nvPr/>
        </p:nvSpPr>
        <p:spPr>
          <a:xfrm rot="8100000">
            <a:off x="7773761" y="2134652"/>
            <a:ext cx="559270" cy="802616"/>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19"/>
          <p:cNvSpPr txBox="1"/>
          <p:nvPr>
            <p:ph type="title"/>
          </p:nvPr>
        </p:nvSpPr>
        <p:spPr>
          <a:xfrm>
            <a:off x="2838450" y="1446375"/>
            <a:ext cx="3467100" cy="6270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400"/>
              <a:buNone/>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245" name="Google Shape;245;p19"/>
          <p:cNvSpPr txBox="1"/>
          <p:nvPr>
            <p:ph idx="1" type="subTitle"/>
          </p:nvPr>
        </p:nvSpPr>
        <p:spPr>
          <a:xfrm>
            <a:off x="2737575" y="2277050"/>
            <a:ext cx="3669000" cy="1161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600"/>
            </a:lvl1pPr>
            <a:lvl2pPr lvl="1" rtl="0" algn="ctr">
              <a:lnSpc>
                <a:spcPct val="100000"/>
              </a:lnSpc>
              <a:spcBef>
                <a:spcPts val="800"/>
              </a:spcBef>
              <a:spcAft>
                <a:spcPts val="0"/>
              </a:spcAft>
              <a:buNone/>
              <a:defRPr sz="1600"/>
            </a:lvl2pPr>
            <a:lvl3pPr lvl="2" rtl="0" algn="ctr">
              <a:lnSpc>
                <a:spcPct val="100000"/>
              </a:lnSpc>
              <a:spcBef>
                <a:spcPts val="800"/>
              </a:spcBef>
              <a:spcAft>
                <a:spcPts val="0"/>
              </a:spcAft>
              <a:buNone/>
              <a:defRPr sz="1600"/>
            </a:lvl3pPr>
            <a:lvl4pPr lvl="3" rtl="0" algn="ctr">
              <a:lnSpc>
                <a:spcPct val="100000"/>
              </a:lnSpc>
              <a:spcBef>
                <a:spcPts val="800"/>
              </a:spcBef>
              <a:spcAft>
                <a:spcPts val="0"/>
              </a:spcAft>
              <a:buNone/>
              <a:defRPr sz="1600"/>
            </a:lvl4pPr>
            <a:lvl5pPr lvl="4" rtl="0" algn="ctr">
              <a:lnSpc>
                <a:spcPct val="100000"/>
              </a:lnSpc>
              <a:spcBef>
                <a:spcPts val="800"/>
              </a:spcBef>
              <a:spcAft>
                <a:spcPts val="0"/>
              </a:spcAft>
              <a:buNone/>
              <a:defRPr sz="1600"/>
            </a:lvl5pPr>
            <a:lvl6pPr lvl="5" rtl="0" algn="ctr">
              <a:lnSpc>
                <a:spcPct val="100000"/>
              </a:lnSpc>
              <a:spcBef>
                <a:spcPts val="800"/>
              </a:spcBef>
              <a:spcAft>
                <a:spcPts val="0"/>
              </a:spcAft>
              <a:buNone/>
              <a:defRPr sz="1600"/>
            </a:lvl6pPr>
            <a:lvl7pPr lvl="6" rtl="0" algn="ctr">
              <a:lnSpc>
                <a:spcPct val="100000"/>
              </a:lnSpc>
              <a:spcBef>
                <a:spcPts val="800"/>
              </a:spcBef>
              <a:spcAft>
                <a:spcPts val="0"/>
              </a:spcAft>
              <a:buNone/>
              <a:defRPr sz="1600"/>
            </a:lvl7pPr>
            <a:lvl8pPr lvl="7" rtl="0" algn="ctr">
              <a:lnSpc>
                <a:spcPct val="100000"/>
              </a:lnSpc>
              <a:spcBef>
                <a:spcPts val="800"/>
              </a:spcBef>
              <a:spcAft>
                <a:spcPts val="0"/>
              </a:spcAft>
              <a:buNone/>
              <a:defRPr sz="1600"/>
            </a:lvl8pPr>
            <a:lvl9pPr lvl="8" rtl="0" algn="ctr">
              <a:lnSpc>
                <a:spcPct val="100000"/>
              </a:lnSpc>
              <a:spcBef>
                <a:spcPts val="800"/>
              </a:spcBef>
              <a:spcAft>
                <a:spcPts val="800"/>
              </a:spcAft>
              <a:buNone/>
              <a:defRPr sz="1600"/>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4">
  <p:cSld name="CUSTOM_13_1_1_1">
    <p:spTree>
      <p:nvGrpSpPr>
        <p:cNvPr id="246" name="Shape 246"/>
        <p:cNvGrpSpPr/>
        <p:nvPr/>
      </p:nvGrpSpPr>
      <p:grpSpPr>
        <a:xfrm>
          <a:off x="0" y="0"/>
          <a:ext cx="0" cy="0"/>
          <a:chOff x="0" y="0"/>
          <a:chExt cx="0" cy="0"/>
        </a:xfrm>
      </p:grpSpPr>
      <p:sp>
        <p:nvSpPr>
          <p:cNvPr id="247" name="Google Shape;247;p20"/>
          <p:cNvSpPr/>
          <p:nvPr/>
        </p:nvSpPr>
        <p:spPr>
          <a:xfrm rot="-466286">
            <a:off x="7207111" y="-425553"/>
            <a:ext cx="709745" cy="1018624"/>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20"/>
          <p:cNvSpPr/>
          <p:nvPr/>
        </p:nvSpPr>
        <p:spPr>
          <a:xfrm>
            <a:off x="8376000" y="-181276"/>
            <a:ext cx="1115252" cy="1105223"/>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20"/>
          <p:cNvSpPr/>
          <p:nvPr/>
        </p:nvSpPr>
        <p:spPr>
          <a:xfrm>
            <a:off x="-164100" y="3569023"/>
            <a:ext cx="687236" cy="681087"/>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20"/>
          <p:cNvSpPr/>
          <p:nvPr/>
        </p:nvSpPr>
        <p:spPr>
          <a:xfrm rot="-3267565">
            <a:off x="355849" y="4358031"/>
            <a:ext cx="622524" cy="1026860"/>
          </a:xfrm>
          <a:custGeom>
            <a:rect b="b" l="l" r="r" t="t"/>
            <a:pathLst>
              <a:path extrusionOk="0" h="25535" w="15479">
                <a:moveTo>
                  <a:pt x="12634" y="1"/>
                </a:moveTo>
                <a:cubicBezTo>
                  <a:pt x="12555" y="1"/>
                  <a:pt x="12471" y="15"/>
                  <a:pt x="12383" y="46"/>
                </a:cubicBezTo>
                <a:lnTo>
                  <a:pt x="10871" y="582"/>
                </a:lnTo>
                <a:cubicBezTo>
                  <a:pt x="10180" y="820"/>
                  <a:pt x="9454" y="975"/>
                  <a:pt x="8799" y="1284"/>
                </a:cubicBezTo>
                <a:cubicBezTo>
                  <a:pt x="6846" y="2237"/>
                  <a:pt x="5191" y="3570"/>
                  <a:pt x="3846" y="5261"/>
                </a:cubicBezTo>
                <a:cubicBezTo>
                  <a:pt x="3215" y="6047"/>
                  <a:pt x="2751" y="6964"/>
                  <a:pt x="2239" y="7845"/>
                </a:cubicBezTo>
                <a:cubicBezTo>
                  <a:pt x="1905" y="8416"/>
                  <a:pt x="1596" y="8988"/>
                  <a:pt x="1298" y="9571"/>
                </a:cubicBezTo>
                <a:cubicBezTo>
                  <a:pt x="1215" y="9738"/>
                  <a:pt x="1274" y="9964"/>
                  <a:pt x="1215" y="10119"/>
                </a:cubicBezTo>
                <a:cubicBezTo>
                  <a:pt x="1143" y="10333"/>
                  <a:pt x="917" y="10512"/>
                  <a:pt x="881" y="10714"/>
                </a:cubicBezTo>
                <a:cubicBezTo>
                  <a:pt x="715" y="11583"/>
                  <a:pt x="536" y="12464"/>
                  <a:pt x="465" y="13333"/>
                </a:cubicBezTo>
                <a:cubicBezTo>
                  <a:pt x="429" y="13810"/>
                  <a:pt x="238" y="14346"/>
                  <a:pt x="655" y="14798"/>
                </a:cubicBezTo>
                <a:cubicBezTo>
                  <a:pt x="703" y="14822"/>
                  <a:pt x="655" y="14941"/>
                  <a:pt x="643" y="15024"/>
                </a:cubicBezTo>
                <a:cubicBezTo>
                  <a:pt x="596" y="15393"/>
                  <a:pt x="536" y="15762"/>
                  <a:pt x="500" y="16131"/>
                </a:cubicBezTo>
                <a:cubicBezTo>
                  <a:pt x="441" y="16774"/>
                  <a:pt x="357" y="17429"/>
                  <a:pt x="381" y="18072"/>
                </a:cubicBezTo>
                <a:cubicBezTo>
                  <a:pt x="405" y="18608"/>
                  <a:pt x="0" y="19322"/>
                  <a:pt x="881" y="19632"/>
                </a:cubicBezTo>
                <a:cubicBezTo>
                  <a:pt x="715" y="19751"/>
                  <a:pt x="560" y="19858"/>
                  <a:pt x="417" y="19965"/>
                </a:cubicBezTo>
                <a:cubicBezTo>
                  <a:pt x="524" y="20120"/>
                  <a:pt x="619" y="20275"/>
                  <a:pt x="703" y="20394"/>
                </a:cubicBezTo>
                <a:cubicBezTo>
                  <a:pt x="357" y="20918"/>
                  <a:pt x="619" y="21370"/>
                  <a:pt x="727" y="21846"/>
                </a:cubicBezTo>
                <a:cubicBezTo>
                  <a:pt x="774" y="22049"/>
                  <a:pt x="822" y="22239"/>
                  <a:pt x="893" y="22525"/>
                </a:cubicBezTo>
                <a:cubicBezTo>
                  <a:pt x="619" y="22418"/>
                  <a:pt x="524" y="22370"/>
                  <a:pt x="405" y="22323"/>
                </a:cubicBezTo>
                <a:lnTo>
                  <a:pt x="405" y="23728"/>
                </a:lnTo>
                <a:cubicBezTo>
                  <a:pt x="459" y="23718"/>
                  <a:pt x="505" y="23713"/>
                  <a:pt x="544" y="23713"/>
                </a:cubicBezTo>
                <a:cubicBezTo>
                  <a:pt x="883" y="23713"/>
                  <a:pt x="747" y="24050"/>
                  <a:pt x="822" y="24263"/>
                </a:cubicBezTo>
                <a:cubicBezTo>
                  <a:pt x="879" y="24448"/>
                  <a:pt x="915" y="24621"/>
                  <a:pt x="636" y="24621"/>
                </a:cubicBezTo>
                <a:cubicBezTo>
                  <a:pt x="627" y="24621"/>
                  <a:pt x="617" y="24621"/>
                  <a:pt x="608" y="24621"/>
                </a:cubicBezTo>
                <a:cubicBezTo>
                  <a:pt x="596" y="24621"/>
                  <a:pt x="500" y="24859"/>
                  <a:pt x="536" y="24883"/>
                </a:cubicBezTo>
                <a:cubicBezTo>
                  <a:pt x="794" y="25140"/>
                  <a:pt x="913" y="25514"/>
                  <a:pt x="1417" y="25514"/>
                </a:cubicBezTo>
                <a:cubicBezTo>
                  <a:pt x="1425" y="25514"/>
                  <a:pt x="1433" y="25514"/>
                  <a:pt x="1441" y="25514"/>
                </a:cubicBezTo>
                <a:cubicBezTo>
                  <a:pt x="1830" y="25498"/>
                  <a:pt x="2219" y="25493"/>
                  <a:pt x="2606" y="25493"/>
                </a:cubicBezTo>
                <a:cubicBezTo>
                  <a:pt x="3427" y="25493"/>
                  <a:pt x="4244" y="25517"/>
                  <a:pt x="5060" y="25525"/>
                </a:cubicBezTo>
                <a:cubicBezTo>
                  <a:pt x="5193" y="25528"/>
                  <a:pt x="5328" y="25535"/>
                  <a:pt x="5459" y="25535"/>
                </a:cubicBezTo>
                <a:cubicBezTo>
                  <a:pt x="5927" y="25535"/>
                  <a:pt x="6352" y="25450"/>
                  <a:pt x="6501" y="24799"/>
                </a:cubicBezTo>
                <a:cubicBezTo>
                  <a:pt x="6513" y="24740"/>
                  <a:pt x="6680" y="24704"/>
                  <a:pt x="6680" y="24704"/>
                </a:cubicBezTo>
                <a:cubicBezTo>
                  <a:pt x="6561" y="24406"/>
                  <a:pt x="6442" y="24168"/>
                  <a:pt x="6418" y="23930"/>
                </a:cubicBezTo>
                <a:cubicBezTo>
                  <a:pt x="6406" y="23859"/>
                  <a:pt x="6668" y="23751"/>
                  <a:pt x="6680" y="23740"/>
                </a:cubicBezTo>
                <a:cubicBezTo>
                  <a:pt x="6501" y="23382"/>
                  <a:pt x="6311" y="23025"/>
                  <a:pt x="6108" y="22608"/>
                </a:cubicBezTo>
                <a:cubicBezTo>
                  <a:pt x="6370" y="22561"/>
                  <a:pt x="6501" y="22537"/>
                  <a:pt x="6680" y="22501"/>
                </a:cubicBezTo>
                <a:lnTo>
                  <a:pt x="6680" y="22501"/>
                </a:lnTo>
                <a:cubicBezTo>
                  <a:pt x="6608" y="22656"/>
                  <a:pt x="6573" y="22763"/>
                  <a:pt x="6537" y="22847"/>
                </a:cubicBezTo>
                <a:cubicBezTo>
                  <a:pt x="6573" y="22882"/>
                  <a:pt x="6620" y="22894"/>
                  <a:pt x="6668" y="22906"/>
                </a:cubicBezTo>
                <a:cubicBezTo>
                  <a:pt x="6775" y="22644"/>
                  <a:pt x="6870" y="22382"/>
                  <a:pt x="6965" y="22144"/>
                </a:cubicBezTo>
                <a:cubicBezTo>
                  <a:pt x="6739" y="22001"/>
                  <a:pt x="6561" y="21870"/>
                  <a:pt x="6382" y="21751"/>
                </a:cubicBezTo>
                <a:cubicBezTo>
                  <a:pt x="6418" y="21715"/>
                  <a:pt x="6430" y="21668"/>
                  <a:pt x="6453" y="21644"/>
                </a:cubicBezTo>
                <a:cubicBezTo>
                  <a:pt x="6620" y="21656"/>
                  <a:pt x="6775" y="21692"/>
                  <a:pt x="6918" y="21704"/>
                </a:cubicBezTo>
                <a:cubicBezTo>
                  <a:pt x="7144" y="20930"/>
                  <a:pt x="7073" y="20739"/>
                  <a:pt x="6525" y="20537"/>
                </a:cubicBezTo>
                <a:lnTo>
                  <a:pt x="6656" y="20406"/>
                </a:lnTo>
                <a:cubicBezTo>
                  <a:pt x="6573" y="20084"/>
                  <a:pt x="6513" y="19822"/>
                  <a:pt x="6489" y="19691"/>
                </a:cubicBezTo>
                <a:cubicBezTo>
                  <a:pt x="6739" y="19513"/>
                  <a:pt x="7013" y="19429"/>
                  <a:pt x="7073" y="19263"/>
                </a:cubicBezTo>
                <a:cubicBezTo>
                  <a:pt x="7204" y="18918"/>
                  <a:pt x="7168" y="18548"/>
                  <a:pt x="6692" y="18370"/>
                </a:cubicBezTo>
                <a:cubicBezTo>
                  <a:pt x="6858" y="18298"/>
                  <a:pt x="6965" y="18263"/>
                  <a:pt x="7144" y="18191"/>
                </a:cubicBezTo>
                <a:cubicBezTo>
                  <a:pt x="6894" y="18084"/>
                  <a:pt x="6715" y="18013"/>
                  <a:pt x="6418" y="17882"/>
                </a:cubicBezTo>
                <a:cubicBezTo>
                  <a:pt x="7335" y="17739"/>
                  <a:pt x="7144" y="17143"/>
                  <a:pt x="7025" y="16715"/>
                </a:cubicBezTo>
                <a:cubicBezTo>
                  <a:pt x="6918" y="16298"/>
                  <a:pt x="6596" y="15941"/>
                  <a:pt x="6334" y="15512"/>
                </a:cubicBezTo>
                <a:lnTo>
                  <a:pt x="6334" y="15512"/>
                </a:lnTo>
                <a:cubicBezTo>
                  <a:pt x="6632" y="15679"/>
                  <a:pt x="6906" y="15822"/>
                  <a:pt x="7192" y="15989"/>
                </a:cubicBezTo>
                <a:cubicBezTo>
                  <a:pt x="7204" y="15977"/>
                  <a:pt x="7227" y="15953"/>
                  <a:pt x="7251" y="15941"/>
                </a:cubicBezTo>
                <a:cubicBezTo>
                  <a:pt x="7096" y="15774"/>
                  <a:pt x="6965" y="15619"/>
                  <a:pt x="6894" y="15512"/>
                </a:cubicBezTo>
                <a:cubicBezTo>
                  <a:pt x="6977" y="15286"/>
                  <a:pt x="7108" y="15096"/>
                  <a:pt x="7085" y="14917"/>
                </a:cubicBezTo>
                <a:cubicBezTo>
                  <a:pt x="7120" y="14465"/>
                  <a:pt x="6930" y="14036"/>
                  <a:pt x="7168" y="13595"/>
                </a:cubicBezTo>
                <a:cubicBezTo>
                  <a:pt x="7239" y="13500"/>
                  <a:pt x="7096" y="13310"/>
                  <a:pt x="7037" y="13155"/>
                </a:cubicBezTo>
                <a:cubicBezTo>
                  <a:pt x="7001" y="13060"/>
                  <a:pt x="6882" y="12917"/>
                  <a:pt x="6906" y="12833"/>
                </a:cubicBezTo>
                <a:cubicBezTo>
                  <a:pt x="7037" y="12441"/>
                  <a:pt x="7192" y="12060"/>
                  <a:pt x="7382" y="11690"/>
                </a:cubicBezTo>
                <a:cubicBezTo>
                  <a:pt x="7763" y="10940"/>
                  <a:pt x="8239" y="10226"/>
                  <a:pt x="8561" y="9452"/>
                </a:cubicBezTo>
                <a:cubicBezTo>
                  <a:pt x="8823" y="8797"/>
                  <a:pt x="9216" y="8202"/>
                  <a:pt x="9740" y="7857"/>
                </a:cubicBezTo>
                <a:cubicBezTo>
                  <a:pt x="10775" y="7166"/>
                  <a:pt x="11954" y="6630"/>
                  <a:pt x="13085" y="6047"/>
                </a:cubicBezTo>
                <a:cubicBezTo>
                  <a:pt x="13776" y="5690"/>
                  <a:pt x="14502" y="5356"/>
                  <a:pt x="15216" y="5035"/>
                </a:cubicBezTo>
                <a:cubicBezTo>
                  <a:pt x="15467" y="4916"/>
                  <a:pt x="15478" y="4749"/>
                  <a:pt x="15359" y="4511"/>
                </a:cubicBezTo>
                <a:cubicBezTo>
                  <a:pt x="14657" y="3154"/>
                  <a:pt x="13978" y="1773"/>
                  <a:pt x="13264" y="415"/>
                </a:cubicBezTo>
                <a:cubicBezTo>
                  <a:pt x="13134" y="183"/>
                  <a:pt x="12916" y="1"/>
                  <a:pt x="1263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20"/>
          <p:cNvSpPr/>
          <p:nvPr/>
        </p:nvSpPr>
        <p:spPr>
          <a:xfrm>
            <a:off x="8329862" y="4792125"/>
            <a:ext cx="573366" cy="568210"/>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20"/>
          <p:cNvSpPr/>
          <p:nvPr/>
        </p:nvSpPr>
        <p:spPr>
          <a:xfrm rot="7028747">
            <a:off x="8787509" y="4104631"/>
            <a:ext cx="725680" cy="1197121"/>
          </a:xfrm>
          <a:custGeom>
            <a:rect b="b" l="l" r="r" t="t"/>
            <a:pathLst>
              <a:path extrusionOk="0" h="25535" w="15479">
                <a:moveTo>
                  <a:pt x="12634" y="1"/>
                </a:moveTo>
                <a:cubicBezTo>
                  <a:pt x="12555" y="1"/>
                  <a:pt x="12471" y="15"/>
                  <a:pt x="12383" y="46"/>
                </a:cubicBezTo>
                <a:lnTo>
                  <a:pt x="10871" y="582"/>
                </a:lnTo>
                <a:cubicBezTo>
                  <a:pt x="10180" y="820"/>
                  <a:pt x="9454" y="975"/>
                  <a:pt x="8799" y="1284"/>
                </a:cubicBezTo>
                <a:cubicBezTo>
                  <a:pt x="6846" y="2237"/>
                  <a:pt x="5191" y="3570"/>
                  <a:pt x="3846" y="5261"/>
                </a:cubicBezTo>
                <a:cubicBezTo>
                  <a:pt x="3215" y="6047"/>
                  <a:pt x="2751" y="6964"/>
                  <a:pt x="2239" y="7845"/>
                </a:cubicBezTo>
                <a:cubicBezTo>
                  <a:pt x="1905" y="8416"/>
                  <a:pt x="1596" y="8988"/>
                  <a:pt x="1298" y="9571"/>
                </a:cubicBezTo>
                <a:cubicBezTo>
                  <a:pt x="1215" y="9738"/>
                  <a:pt x="1274" y="9964"/>
                  <a:pt x="1215" y="10119"/>
                </a:cubicBezTo>
                <a:cubicBezTo>
                  <a:pt x="1143" y="10333"/>
                  <a:pt x="917" y="10512"/>
                  <a:pt x="881" y="10714"/>
                </a:cubicBezTo>
                <a:cubicBezTo>
                  <a:pt x="715" y="11583"/>
                  <a:pt x="536" y="12464"/>
                  <a:pt x="465" y="13333"/>
                </a:cubicBezTo>
                <a:cubicBezTo>
                  <a:pt x="429" y="13810"/>
                  <a:pt x="238" y="14346"/>
                  <a:pt x="655" y="14798"/>
                </a:cubicBezTo>
                <a:cubicBezTo>
                  <a:pt x="703" y="14822"/>
                  <a:pt x="655" y="14941"/>
                  <a:pt x="643" y="15024"/>
                </a:cubicBezTo>
                <a:cubicBezTo>
                  <a:pt x="596" y="15393"/>
                  <a:pt x="536" y="15762"/>
                  <a:pt x="500" y="16131"/>
                </a:cubicBezTo>
                <a:cubicBezTo>
                  <a:pt x="441" y="16774"/>
                  <a:pt x="357" y="17429"/>
                  <a:pt x="381" y="18072"/>
                </a:cubicBezTo>
                <a:cubicBezTo>
                  <a:pt x="405" y="18608"/>
                  <a:pt x="0" y="19322"/>
                  <a:pt x="881" y="19632"/>
                </a:cubicBezTo>
                <a:cubicBezTo>
                  <a:pt x="715" y="19751"/>
                  <a:pt x="560" y="19858"/>
                  <a:pt x="417" y="19965"/>
                </a:cubicBezTo>
                <a:cubicBezTo>
                  <a:pt x="524" y="20120"/>
                  <a:pt x="619" y="20275"/>
                  <a:pt x="703" y="20394"/>
                </a:cubicBezTo>
                <a:cubicBezTo>
                  <a:pt x="357" y="20918"/>
                  <a:pt x="619" y="21370"/>
                  <a:pt x="727" y="21846"/>
                </a:cubicBezTo>
                <a:cubicBezTo>
                  <a:pt x="774" y="22049"/>
                  <a:pt x="822" y="22239"/>
                  <a:pt x="893" y="22525"/>
                </a:cubicBezTo>
                <a:cubicBezTo>
                  <a:pt x="619" y="22418"/>
                  <a:pt x="524" y="22370"/>
                  <a:pt x="405" y="22323"/>
                </a:cubicBezTo>
                <a:lnTo>
                  <a:pt x="405" y="23728"/>
                </a:lnTo>
                <a:cubicBezTo>
                  <a:pt x="459" y="23718"/>
                  <a:pt x="505" y="23713"/>
                  <a:pt x="544" y="23713"/>
                </a:cubicBezTo>
                <a:cubicBezTo>
                  <a:pt x="883" y="23713"/>
                  <a:pt x="747" y="24050"/>
                  <a:pt x="822" y="24263"/>
                </a:cubicBezTo>
                <a:cubicBezTo>
                  <a:pt x="879" y="24448"/>
                  <a:pt x="915" y="24621"/>
                  <a:pt x="636" y="24621"/>
                </a:cubicBezTo>
                <a:cubicBezTo>
                  <a:pt x="627" y="24621"/>
                  <a:pt x="617" y="24621"/>
                  <a:pt x="608" y="24621"/>
                </a:cubicBezTo>
                <a:cubicBezTo>
                  <a:pt x="596" y="24621"/>
                  <a:pt x="500" y="24859"/>
                  <a:pt x="536" y="24883"/>
                </a:cubicBezTo>
                <a:cubicBezTo>
                  <a:pt x="794" y="25140"/>
                  <a:pt x="913" y="25514"/>
                  <a:pt x="1417" y="25514"/>
                </a:cubicBezTo>
                <a:cubicBezTo>
                  <a:pt x="1425" y="25514"/>
                  <a:pt x="1433" y="25514"/>
                  <a:pt x="1441" y="25514"/>
                </a:cubicBezTo>
                <a:cubicBezTo>
                  <a:pt x="1830" y="25498"/>
                  <a:pt x="2219" y="25493"/>
                  <a:pt x="2606" y="25493"/>
                </a:cubicBezTo>
                <a:cubicBezTo>
                  <a:pt x="3427" y="25493"/>
                  <a:pt x="4244" y="25517"/>
                  <a:pt x="5060" y="25525"/>
                </a:cubicBezTo>
                <a:cubicBezTo>
                  <a:pt x="5193" y="25528"/>
                  <a:pt x="5328" y="25535"/>
                  <a:pt x="5459" y="25535"/>
                </a:cubicBezTo>
                <a:cubicBezTo>
                  <a:pt x="5927" y="25535"/>
                  <a:pt x="6352" y="25450"/>
                  <a:pt x="6501" y="24799"/>
                </a:cubicBezTo>
                <a:cubicBezTo>
                  <a:pt x="6513" y="24740"/>
                  <a:pt x="6680" y="24704"/>
                  <a:pt x="6680" y="24704"/>
                </a:cubicBezTo>
                <a:cubicBezTo>
                  <a:pt x="6561" y="24406"/>
                  <a:pt x="6442" y="24168"/>
                  <a:pt x="6418" y="23930"/>
                </a:cubicBezTo>
                <a:cubicBezTo>
                  <a:pt x="6406" y="23859"/>
                  <a:pt x="6668" y="23751"/>
                  <a:pt x="6680" y="23740"/>
                </a:cubicBezTo>
                <a:cubicBezTo>
                  <a:pt x="6501" y="23382"/>
                  <a:pt x="6311" y="23025"/>
                  <a:pt x="6108" y="22608"/>
                </a:cubicBezTo>
                <a:cubicBezTo>
                  <a:pt x="6370" y="22561"/>
                  <a:pt x="6501" y="22537"/>
                  <a:pt x="6680" y="22501"/>
                </a:cubicBezTo>
                <a:lnTo>
                  <a:pt x="6680" y="22501"/>
                </a:lnTo>
                <a:cubicBezTo>
                  <a:pt x="6608" y="22656"/>
                  <a:pt x="6573" y="22763"/>
                  <a:pt x="6537" y="22847"/>
                </a:cubicBezTo>
                <a:cubicBezTo>
                  <a:pt x="6573" y="22882"/>
                  <a:pt x="6620" y="22894"/>
                  <a:pt x="6668" y="22906"/>
                </a:cubicBezTo>
                <a:cubicBezTo>
                  <a:pt x="6775" y="22644"/>
                  <a:pt x="6870" y="22382"/>
                  <a:pt x="6965" y="22144"/>
                </a:cubicBezTo>
                <a:cubicBezTo>
                  <a:pt x="6739" y="22001"/>
                  <a:pt x="6561" y="21870"/>
                  <a:pt x="6382" y="21751"/>
                </a:cubicBezTo>
                <a:cubicBezTo>
                  <a:pt x="6418" y="21715"/>
                  <a:pt x="6430" y="21668"/>
                  <a:pt x="6453" y="21644"/>
                </a:cubicBezTo>
                <a:cubicBezTo>
                  <a:pt x="6620" y="21656"/>
                  <a:pt x="6775" y="21692"/>
                  <a:pt x="6918" y="21704"/>
                </a:cubicBezTo>
                <a:cubicBezTo>
                  <a:pt x="7144" y="20930"/>
                  <a:pt x="7073" y="20739"/>
                  <a:pt x="6525" y="20537"/>
                </a:cubicBezTo>
                <a:lnTo>
                  <a:pt x="6656" y="20406"/>
                </a:lnTo>
                <a:cubicBezTo>
                  <a:pt x="6573" y="20084"/>
                  <a:pt x="6513" y="19822"/>
                  <a:pt x="6489" y="19691"/>
                </a:cubicBezTo>
                <a:cubicBezTo>
                  <a:pt x="6739" y="19513"/>
                  <a:pt x="7013" y="19429"/>
                  <a:pt x="7073" y="19263"/>
                </a:cubicBezTo>
                <a:cubicBezTo>
                  <a:pt x="7204" y="18918"/>
                  <a:pt x="7168" y="18548"/>
                  <a:pt x="6692" y="18370"/>
                </a:cubicBezTo>
                <a:cubicBezTo>
                  <a:pt x="6858" y="18298"/>
                  <a:pt x="6965" y="18263"/>
                  <a:pt x="7144" y="18191"/>
                </a:cubicBezTo>
                <a:cubicBezTo>
                  <a:pt x="6894" y="18084"/>
                  <a:pt x="6715" y="18013"/>
                  <a:pt x="6418" y="17882"/>
                </a:cubicBezTo>
                <a:cubicBezTo>
                  <a:pt x="7335" y="17739"/>
                  <a:pt x="7144" y="17143"/>
                  <a:pt x="7025" y="16715"/>
                </a:cubicBezTo>
                <a:cubicBezTo>
                  <a:pt x="6918" y="16298"/>
                  <a:pt x="6596" y="15941"/>
                  <a:pt x="6334" y="15512"/>
                </a:cubicBezTo>
                <a:lnTo>
                  <a:pt x="6334" y="15512"/>
                </a:lnTo>
                <a:cubicBezTo>
                  <a:pt x="6632" y="15679"/>
                  <a:pt x="6906" y="15822"/>
                  <a:pt x="7192" y="15989"/>
                </a:cubicBezTo>
                <a:cubicBezTo>
                  <a:pt x="7204" y="15977"/>
                  <a:pt x="7227" y="15953"/>
                  <a:pt x="7251" y="15941"/>
                </a:cubicBezTo>
                <a:cubicBezTo>
                  <a:pt x="7096" y="15774"/>
                  <a:pt x="6965" y="15619"/>
                  <a:pt x="6894" y="15512"/>
                </a:cubicBezTo>
                <a:cubicBezTo>
                  <a:pt x="6977" y="15286"/>
                  <a:pt x="7108" y="15096"/>
                  <a:pt x="7085" y="14917"/>
                </a:cubicBezTo>
                <a:cubicBezTo>
                  <a:pt x="7120" y="14465"/>
                  <a:pt x="6930" y="14036"/>
                  <a:pt x="7168" y="13595"/>
                </a:cubicBezTo>
                <a:cubicBezTo>
                  <a:pt x="7239" y="13500"/>
                  <a:pt x="7096" y="13310"/>
                  <a:pt x="7037" y="13155"/>
                </a:cubicBezTo>
                <a:cubicBezTo>
                  <a:pt x="7001" y="13060"/>
                  <a:pt x="6882" y="12917"/>
                  <a:pt x="6906" y="12833"/>
                </a:cubicBezTo>
                <a:cubicBezTo>
                  <a:pt x="7037" y="12441"/>
                  <a:pt x="7192" y="12060"/>
                  <a:pt x="7382" y="11690"/>
                </a:cubicBezTo>
                <a:cubicBezTo>
                  <a:pt x="7763" y="10940"/>
                  <a:pt x="8239" y="10226"/>
                  <a:pt x="8561" y="9452"/>
                </a:cubicBezTo>
                <a:cubicBezTo>
                  <a:pt x="8823" y="8797"/>
                  <a:pt x="9216" y="8202"/>
                  <a:pt x="9740" y="7857"/>
                </a:cubicBezTo>
                <a:cubicBezTo>
                  <a:pt x="10775" y="7166"/>
                  <a:pt x="11954" y="6630"/>
                  <a:pt x="13085" y="6047"/>
                </a:cubicBezTo>
                <a:cubicBezTo>
                  <a:pt x="13776" y="5690"/>
                  <a:pt x="14502" y="5356"/>
                  <a:pt x="15216" y="5035"/>
                </a:cubicBezTo>
                <a:cubicBezTo>
                  <a:pt x="15467" y="4916"/>
                  <a:pt x="15478" y="4749"/>
                  <a:pt x="15359" y="4511"/>
                </a:cubicBezTo>
                <a:cubicBezTo>
                  <a:pt x="14657" y="3154"/>
                  <a:pt x="13978" y="1773"/>
                  <a:pt x="13264" y="415"/>
                </a:cubicBezTo>
                <a:cubicBezTo>
                  <a:pt x="13134" y="183"/>
                  <a:pt x="12916" y="1"/>
                  <a:pt x="1263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20"/>
          <p:cNvSpPr/>
          <p:nvPr/>
        </p:nvSpPr>
        <p:spPr>
          <a:xfrm rot="-3556829">
            <a:off x="8623605" y="1218105"/>
            <a:ext cx="311338" cy="478558"/>
          </a:xfrm>
          <a:custGeom>
            <a:rect b="b" l="l" r="r" t="t"/>
            <a:pathLst>
              <a:path extrusionOk="0" h="18230" w="11860">
                <a:moveTo>
                  <a:pt x="3025" y="1"/>
                </a:moveTo>
                <a:cubicBezTo>
                  <a:pt x="2834" y="1"/>
                  <a:pt x="2489" y="72"/>
                  <a:pt x="2453" y="191"/>
                </a:cubicBezTo>
                <a:cubicBezTo>
                  <a:pt x="2344" y="491"/>
                  <a:pt x="2240" y="594"/>
                  <a:pt x="2120" y="594"/>
                </a:cubicBezTo>
                <a:cubicBezTo>
                  <a:pt x="1979" y="594"/>
                  <a:pt x="1815" y="451"/>
                  <a:pt x="1596" y="322"/>
                </a:cubicBezTo>
                <a:cubicBezTo>
                  <a:pt x="1478" y="252"/>
                  <a:pt x="1318" y="226"/>
                  <a:pt x="1147" y="226"/>
                </a:cubicBezTo>
                <a:cubicBezTo>
                  <a:pt x="939" y="226"/>
                  <a:pt x="714" y="264"/>
                  <a:pt x="525" y="310"/>
                </a:cubicBezTo>
                <a:cubicBezTo>
                  <a:pt x="346" y="358"/>
                  <a:pt x="132" y="679"/>
                  <a:pt x="132" y="894"/>
                </a:cubicBezTo>
                <a:cubicBezTo>
                  <a:pt x="108" y="2822"/>
                  <a:pt x="132" y="4751"/>
                  <a:pt x="132" y="6680"/>
                </a:cubicBezTo>
                <a:cubicBezTo>
                  <a:pt x="132" y="8478"/>
                  <a:pt x="120" y="10299"/>
                  <a:pt x="96" y="12097"/>
                </a:cubicBezTo>
                <a:cubicBezTo>
                  <a:pt x="72" y="13824"/>
                  <a:pt x="1" y="15550"/>
                  <a:pt x="13" y="17288"/>
                </a:cubicBezTo>
                <a:cubicBezTo>
                  <a:pt x="13" y="17931"/>
                  <a:pt x="448" y="18229"/>
                  <a:pt x="1071" y="18229"/>
                </a:cubicBezTo>
                <a:cubicBezTo>
                  <a:pt x="1083" y="18229"/>
                  <a:pt x="1096" y="18229"/>
                  <a:pt x="1108" y="18229"/>
                </a:cubicBezTo>
                <a:cubicBezTo>
                  <a:pt x="1680" y="18193"/>
                  <a:pt x="2275" y="18217"/>
                  <a:pt x="2263" y="17384"/>
                </a:cubicBezTo>
                <a:cubicBezTo>
                  <a:pt x="2263" y="17348"/>
                  <a:pt x="2334" y="17324"/>
                  <a:pt x="2418" y="17241"/>
                </a:cubicBezTo>
                <a:cubicBezTo>
                  <a:pt x="2573" y="17324"/>
                  <a:pt x="2775" y="17396"/>
                  <a:pt x="2977" y="17491"/>
                </a:cubicBezTo>
                <a:cubicBezTo>
                  <a:pt x="2870" y="17741"/>
                  <a:pt x="2799" y="17931"/>
                  <a:pt x="2680" y="18193"/>
                </a:cubicBezTo>
                <a:cubicBezTo>
                  <a:pt x="3577" y="18193"/>
                  <a:pt x="4436" y="18204"/>
                  <a:pt x="5281" y="18204"/>
                </a:cubicBezTo>
                <a:cubicBezTo>
                  <a:pt x="5703" y="18204"/>
                  <a:pt x="6121" y="18201"/>
                  <a:pt x="6537" y="18193"/>
                </a:cubicBezTo>
                <a:cubicBezTo>
                  <a:pt x="7859" y="18181"/>
                  <a:pt x="9180" y="18134"/>
                  <a:pt x="10514" y="18062"/>
                </a:cubicBezTo>
                <a:cubicBezTo>
                  <a:pt x="10728" y="18050"/>
                  <a:pt x="11074" y="17872"/>
                  <a:pt x="11121" y="17693"/>
                </a:cubicBezTo>
                <a:cubicBezTo>
                  <a:pt x="11240" y="17265"/>
                  <a:pt x="11240" y="16788"/>
                  <a:pt x="11288" y="16324"/>
                </a:cubicBezTo>
                <a:cubicBezTo>
                  <a:pt x="11859" y="15193"/>
                  <a:pt x="11371" y="13990"/>
                  <a:pt x="11324" y="12859"/>
                </a:cubicBezTo>
                <a:cubicBezTo>
                  <a:pt x="11288" y="11728"/>
                  <a:pt x="11502" y="10550"/>
                  <a:pt x="11133" y="9597"/>
                </a:cubicBezTo>
                <a:cubicBezTo>
                  <a:pt x="11252" y="8918"/>
                  <a:pt x="11407" y="8347"/>
                  <a:pt x="11431" y="7763"/>
                </a:cubicBezTo>
                <a:cubicBezTo>
                  <a:pt x="11466" y="6906"/>
                  <a:pt x="11371" y="6061"/>
                  <a:pt x="11383" y="5192"/>
                </a:cubicBezTo>
                <a:cubicBezTo>
                  <a:pt x="11407" y="3977"/>
                  <a:pt x="11478" y="2739"/>
                  <a:pt x="11466" y="1513"/>
                </a:cubicBezTo>
                <a:cubicBezTo>
                  <a:pt x="11443" y="608"/>
                  <a:pt x="11074" y="143"/>
                  <a:pt x="10454" y="132"/>
                </a:cubicBezTo>
                <a:cubicBezTo>
                  <a:pt x="7978" y="72"/>
                  <a:pt x="5490" y="24"/>
                  <a:pt x="302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20"/>
          <p:cNvSpPr/>
          <p:nvPr/>
        </p:nvSpPr>
        <p:spPr>
          <a:xfrm rot="9641556">
            <a:off x="1384877" y="4712965"/>
            <a:ext cx="569176" cy="816869"/>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20"/>
          <p:cNvSpPr/>
          <p:nvPr/>
        </p:nvSpPr>
        <p:spPr>
          <a:xfrm rot="-2179454">
            <a:off x="-52617" y="2431259"/>
            <a:ext cx="311339" cy="478559"/>
          </a:xfrm>
          <a:custGeom>
            <a:rect b="b" l="l" r="r" t="t"/>
            <a:pathLst>
              <a:path extrusionOk="0" h="18230" w="11860">
                <a:moveTo>
                  <a:pt x="3025" y="1"/>
                </a:moveTo>
                <a:cubicBezTo>
                  <a:pt x="2834" y="1"/>
                  <a:pt x="2489" y="72"/>
                  <a:pt x="2453" y="191"/>
                </a:cubicBezTo>
                <a:cubicBezTo>
                  <a:pt x="2344" y="491"/>
                  <a:pt x="2240" y="594"/>
                  <a:pt x="2120" y="594"/>
                </a:cubicBezTo>
                <a:cubicBezTo>
                  <a:pt x="1979" y="594"/>
                  <a:pt x="1815" y="451"/>
                  <a:pt x="1596" y="322"/>
                </a:cubicBezTo>
                <a:cubicBezTo>
                  <a:pt x="1478" y="252"/>
                  <a:pt x="1318" y="226"/>
                  <a:pt x="1147" y="226"/>
                </a:cubicBezTo>
                <a:cubicBezTo>
                  <a:pt x="939" y="226"/>
                  <a:pt x="714" y="264"/>
                  <a:pt x="525" y="310"/>
                </a:cubicBezTo>
                <a:cubicBezTo>
                  <a:pt x="346" y="358"/>
                  <a:pt x="132" y="679"/>
                  <a:pt x="132" y="894"/>
                </a:cubicBezTo>
                <a:cubicBezTo>
                  <a:pt x="108" y="2822"/>
                  <a:pt x="132" y="4751"/>
                  <a:pt x="132" y="6680"/>
                </a:cubicBezTo>
                <a:cubicBezTo>
                  <a:pt x="132" y="8478"/>
                  <a:pt x="120" y="10299"/>
                  <a:pt x="96" y="12097"/>
                </a:cubicBezTo>
                <a:cubicBezTo>
                  <a:pt x="72" y="13824"/>
                  <a:pt x="1" y="15550"/>
                  <a:pt x="13" y="17288"/>
                </a:cubicBezTo>
                <a:cubicBezTo>
                  <a:pt x="13" y="17931"/>
                  <a:pt x="448" y="18229"/>
                  <a:pt x="1071" y="18229"/>
                </a:cubicBezTo>
                <a:cubicBezTo>
                  <a:pt x="1083" y="18229"/>
                  <a:pt x="1096" y="18229"/>
                  <a:pt x="1108" y="18229"/>
                </a:cubicBezTo>
                <a:cubicBezTo>
                  <a:pt x="1680" y="18193"/>
                  <a:pt x="2275" y="18217"/>
                  <a:pt x="2263" y="17384"/>
                </a:cubicBezTo>
                <a:cubicBezTo>
                  <a:pt x="2263" y="17348"/>
                  <a:pt x="2334" y="17324"/>
                  <a:pt x="2418" y="17241"/>
                </a:cubicBezTo>
                <a:cubicBezTo>
                  <a:pt x="2573" y="17324"/>
                  <a:pt x="2775" y="17396"/>
                  <a:pt x="2977" y="17491"/>
                </a:cubicBezTo>
                <a:cubicBezTo>
                  <a:pt x="2870" y="17741"/>
                  <a:pt x="2799" y="17931"/>
                  <a:pt x="2680" y="18193"/>
                </a:cubicBezTo>
                <a:cubicBezTo>
                  <a:pt x="3577" y="18193"/>
                  <a:pt x="4436" y="18204"/>
                  <a:pt x="5281" y="18204"/>
                </a:cubicBezTo>
                <a:cubicBezTo>
                  <a:pt x="5703" y="18204"/>
                  <a:pt x="6121" y="18201"/>
                  <a:pt x="6537" y="18193"/>
                </a:cubicBezTo>
                <a:cubicBezTo>
                  <a:pt x="7859" y="18181"/>
                  <a:pt x="9180" y="18134"/>
                  <a:pt x="10514" y="18062"/>
                </a:cubicBezTo>
                <a:cubicBezTo>
                  <a:pt x="10728" y="18050"/>
                  <a:pt x="11074" y="17872"/>
                  <a:pt x="11121" y="17693"/>
                </a:cubicBezTo>
                <a:cubicBezTo>
                  <a:pt x="11240" y="17265"/>
                  <a:pt x="11240" y="16788"/>
                  <a:pt x="11288" y="16324"/>
                </a:cubicBezTo>
                <a:cubicBezTo>
                  <a:pt x="11859" y="15193"/>
                  <a:pt x="11371" y="13990"/>
                  <a:pt x="11324" y="12859"/>
                </a:cubicBezTo>
                <a:cubicBezTo>
                  <a:pt x="11288" y="11728"/>
                  <a:pt x="11502" y="10550"/>
                  <a:pt x="11133" y="9597"/>
                </a:cubicBezTo>
                <a:cubicBezTo>
                  <a:pt x="11252" y="8918"/>
                  <a:pt x="11407" y="8347"/>
                  <a:pt x="11431" y="7763"/>
                </a:cubicBezTo>
                <a:cubicBezTo>
                  <a:pt x="11466" y="6906"/>
                  <a:pt x="11371" y="6061"/>
                  <a:pt x="11383" y="5192"/>
                </a:cubicBezTo>
                <a:cubicBezTo>
                  <a:pt x="11407" y="3977"/>
                  <a:pt x="11478" y="2739"/>
                  <a:pt x="11466" y="1513"/>
                </a:cubicBezTo>
                <a:cubicBezTo>
                  <a:pt x="11443" y="608"/>
                  <a:pt x="11074" y="143"/>
                  <a:pt x="10454" y="132"/>
                </a:cubicBezTo>
                <a:cubicBezTo>
                  <a:pt x="7978" y="72"/>
                  <a:pt x="5490" y="24"/>
                  <a:pt x="302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20"/>
          <p:cNvSpPr/>
          <p:nvPr/>
        </p:nvSpPr>
        <p:spPr>
          <a:xfrm rot="-7016305">
            <a:off x="7566829" y="4133576"/>
            <a:ext cx="494605" cy="709842"/>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20"/>
          <p:cNvSpPr/>
          <p:nvPr/>
        </p:nvSpPr>
        <p:spPr>
          <a:xfrm rot="-1962835">
            <a:off x="6364780" y="-155518"/>
            <a:ext cx="311343" cy="478565"/>
          </a:xfrm>
          <a:custGeom>
            <a:rect b="b" l="l" r="r" t="t"/>
            <a:pathLst>
              <a:path extrusionOk="0" h="18230" w="11860">
                <a:moveTo>
                  <a:pt x="3025" y="1"/>
                </a:moveTo>
                <a:cubicBezTo>
                  <a:pt x="2834" y="1"/>
                  <a:pt x="2489" y="72"/>
                  <a:pt x="2453" y="191"/>
                </a:cubicBezTo>
                <a:cubicBezTo>
                  <a:pt x="2344" y="491"/>
                  <a:pt x="2240" y="594"/>
                  <a:pt x="2120" y="594"/>
                </a:cubicBezTo>
                <a:cubicBezTo>
                  <a:pt x="1979" y="594"/>
                  <a:pt x="1815" y="451"/>
                  <a:pt x="1596" y="322"/>
                </a:cubicBezTo>
                <a:cubicBezTo>
                  <a:pt x="1478" y="252"/>
                  <a:pt x="1318" y="226"/>
                  <a:pt x="1147" y="226"/>
                </a:cubicBezTo>
                <a:cubicBezTo>
                  <a:pt x="939" y="226"/>
                  <a:pt x="714" y="264"/>
                  <a:pt x="525" y="310"/>
                </a:cubicBezTo>
                <a:cubicBezTo>
                  <a:pt x="346" y="358"/>
                  <a:pt x="132" y="679"/>
                  <a:pt x="132" y="894"/>
                </a:cubicBezTo>
                <a:cubicBezTo>
                  <a:pt x="108" y="2822"/>
                  <a:pt x="132" y="4751"/>
                  <a:pt x="132" y="6680"/>
                </a:cubicBezTo>
                <a:cubicBezTo>
                  <a:pt x="132" y="8478"/>
                  <a:pt x="120" y="10299"/>
                  <a:pt x="96" y="12097"/>
                </a:cubicBezTo>
                <a:cubicBezTo>
                  <a:pt x="72" y="13824"/>
                  <a:pt x="1" y="15550"/>
                  <a:pt x="13" y="17288"/>
                </a:cubicBezTo>
                <a:cubicBezTo>
                  <a:pt x="13" y="17931"/>
                  <a:pt x="448" y="18229"/>
                  <a:pt x="1071" y="18229"/>
                </a:cubicBezTo>
                <a:cubicBezTo>
                  <a:pt x="1083" y="18229"/>
                  <a:pt x="1096" y="18229"/>
                  <a:pt x="1108" y="18229"/>
                </a:cubicBezTo>
                <a:cubicBezTo>
                  <a:pt x="1680" y="18193"/>
                  <a:pt x="2275" y="18217"/>
                  <a:pt x="2263" y="17384"/>
                </a:cubicBezTo>
                <a:cubicBezTo>
                  <a:pt x="2263" y="17348"/>
                  <a:pt x="2334" y="17324"/>
                  <a:pt x="2418" y="17241"/>
                </a:cubicBezTo>
                <a:cubicBezTo>
                  <a:pt x="2573" y="17324"/>
                  <a:pt x="2775" y="17396"/>
                  <a:pt x="2977" y="17491"/>
                </a:cubicBezTo>
                <a:cubicBezTo>
                  <a:pt x="2870" y="17741"/>
                  <a:pt x="2799" y="17931"/>
                  <a:pt x="2680" y="18193"/>
                </a:cubicBezTo>
                <a:cubicBezTo>
                  <a:pt x="3577" y="18193"/>
                  <a:pt x="4436" y="18204"/>
                  <a:pt x="5281" y="18204"/>
                </a:cubicBezTo>
                <a:cubicBezTo>
                  <a:pt x="5703" y="18204"/>
                  <a:pt x="6121" y="18201"/>
                  <a:pt x="6537" y="18193"/>
                </a:cubicBezTo>
                <a:cubicBezTo>
                  <a:pt x="7859" y="18181"/>
                  <a:pt x="9180" y="18134"/>
                  <a:pt x="10514" y="18062"/>
                </a:cubicBezTo>
                <a:cubicBezTo>
                  <a:pt x="10728" y="18050"/>
                  <a:pt x="11074" y="17872"/>
                  <a:pt x="11121" y="17693"/>
                </a:cubicBezTo>
                <a:cubicBezTo>
                  <a:pt x="11240" y="17265"/>
                  <a:pt x="11240" y="16788"/>
                  <a:pt x="11288" y="16324"/>
                </a:cubicBezTo>
                <a:cubicBezTo>
                  <a:pt x="11859" y="15193"/>
                  <a:pt x="11371" y="13990"/>
                  <a:pt x="11324" y="12859"/>
                </a:cubicBezTo>
                <a:cubicBezTo>
                  <a:pt x="11288" y="11728"/>
                  <a:pt x="11502" y="10550"/>
                  <a:pt x="11133" y="9597"/>
                </a:cubicBezTo>
                <a:cubicBezTo>
                  <a:pt x="11252" y="8918"/>
                  <a:pt x="11407" y="8347"/>
                  <a:pt x="11431" y="7763"/>
                </a:cubicBezTo>
                <a:cubicBezTo>
                  <a:pt x="11466" y="6906"/>
                  <a:pt x="11371" y="6061"/>
                  <a:pt x="11383" y="5192"/>
                </a:cubicBezTo>
                <a:cubicBezTo>
                  <a:pt x="11407" y="3977"/>
                  <a:pt x="11478" y="2739"/>
                  <a:pt x="11466" y="1513"/>
                </a:cubicBezTo>
                <a:cubicBezTo>
                  <a:pt x="11443" y="608"/>
                  <a:pt x="11074" y="143"/>
                  <a:pt x="10454" y="132"/>
                </a:cubicBezTo>
                <a:cubicBezTo>
                  <a:pt x="7978" y="72"/>
                  <a:pt x="5490" y="24"/>
                  <a:pt x="302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20"/>
          <p:cNvSpPr txBox="1"/>
          <p:nvPr>
            <p:ph type="title"/>
          </p:nvPr>
        </p:nvSpPr>
        <p:spPr>
          <a:xfrm>
            <a:off x="5734200" y="989938"/>
            <a:ext cx="2696400" cy="1319400"/>
          </a:xfrm>
          <a:prstGeom prst="rect">
            <a:avLst/>
          </a:prstGeom>
        </p:spPr>
        <p:txBody>
          <a:bodyPr anchorCtr="0" anchor="ctr" bIns="91425" lIns="91425" spcFirstLastPara="1" rIns="91425" wrap="square" tIns="91425">
            <a:noAutofit/>
          </a:bodyPr>
          <a:lstStyle>
            <a:lvl1pPr lvl="0" rtl="0" algn="l">
              <a:spcBef>
                <a:spcPts val="0"/>
              </a:spcBef>
              <a:spcAft>
                <a:spcPts val="0"/>
              </a:spcAft>
              <a:buSzPts val="2400"/>
              <a:buNone/>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259" name="Google Shape;259;p20"/>
          <p:cNvSpPr txBox="1"/>
          <p:nvPr>
            <p:ph idx="1" type="subTitle"/>
          </p:nvPr>
        </p:nvSpPr>
        <p:spPr>
          <a:xfrm>
            <a:off x="5734200" y="2385538"/>
            <a:ext cx="2696400" cy="1253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lvl1pPr>
            <a:lvl2pPr lvl="1" rtl="0" algn="ctr">
              <a:lnSpc>
                <a:spcPct val="100000"/>
              </a:lnSpc>
              <a:spcBef>
                <a:spcPts val="800"/>
              </a:spcBef>
              <a:spcAft>
                <a:spcPts val="0"/>
              </a:spcAft>
              <a:buNone/>
              <a:defRPr sz="1400"/>
            </a:lvl2pPr>
            <a:lvl3pPr lvl="2" rtl="0" algn="ctr">
              <a:lnSpc>
                <a:spcPct val="100000"/>
              </a:lnSpc>
              <a:spcBef>
                <a:spcPts val="800"/>
              </a:spcBef>
              <a:spcAft>
                <a:spcPts val="0"/>
              </a:spcAft>
              <a:buNone/>
              <a:defRPr sz="1400"/>
            </a:lvl3pPr>
            <a:lvl4pPr lvl="3" rtl="0" algn="ctr">
              <a:lnSpc>
                <a:spcPct val="100000"/>
              </a:lnSpc>
              <a:spcBef>
                <a:spcPts val="800"/>
              </a:spcBef>
              <a:spcAft>
                <a:spcPts val="0"/>
              </a:spcAft>
              <a:buNone/>
              <a:defRPr sz="1400"/>
            </a:lvl4pPr>
            <a:lvl5pPr lvl="4" rtl="0" algn="ctr">
              <a:lnSpc>
                <a:spcPct val="100000"/>
              </a:lnSpc>
              <a:spcBef>
                <a:spcPts val="800"/>
              </a:spcBef>
              <a:spcAft>
                <a:spcPts val="0"/>
              </a:spcAft>
              <a:buNone/>
              <a:defRPr sz="1400"/>
            </a:lvl5pPr>
            <a:lvl6pPr lvl="5" rtl="0" algn="ctr">
              <a:lnSpc>
                <a:spcPct val="100000"/>
              </a:lnSpc>
              <a:spcBef>
                <a:spcPts val="800"/>
              </a:spcBef>
              <a:spcAft>
                <a:spcPts val="0"/>
              </a:spcAft>
              <a:buNone/>
              <a:defRPr sz="1400"/>
            </a:lvl6pPr>
            <a:lvl7pPr lvl="6" rtl="0" algn="ctr">
              <a:lnSpc>
                <a:spcPct val="100000"/>
              </a:lnSpc>
              <a:spcBef>
                <a:spcPts val="800"/>
              </a:spcBef>
              <a:spcAft>
                <a:spcPts val="0"/>
              </a:spcAft>
              <a:buNone/>
              <a:defRPr sz="1400"/>
            </a:lvl7pPr>
            <a:lvl8pPr lvl="7" rtl="0" algn="ctr">
              <a:lnSpc>
                <a:spcPct val="100000"/>
              </a:lnSpc>
              <a:spcBef>
                <a:spcPts val="800"/>
              </a:spcBef>
              <a:spcAft>
                <a:spcPts val="0"/>
              </a:spcAft>
              <a:buNone/>
              <a:defRPr sz="1400"/>
            </a:lvl8pPr>
            <a:lvl9pPr lvl="8" rtl="0" algn="ctr">
              <a:lnSpc>
                <a:spcPct val="100000"/>
              </a:lnSpc>
              <a:spcBef>
                <a:spcPts val="800"/>
              </a:spcBef>
              <a:spcAft>
                <a:spcPts val="800"/>
              </a:spcAft>
              <a:buNone/>
              <a:defRPr sz="1400"/>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5">
  <p:cSld name="CUSTOM_13_1_1_1_1">
    <p:spTree>
      <p:nvGrpSpPr>
        <p:cNvPr id="260" name="Shape 260"/>
        <p:cNvGrpSpPr/>
        <p:nvPr/>
      </p:nvGrpSpPr>
      <p:grpSpPr>
        <a:xfrm>
          <a:off x="0" y="0"/>
          <a:ext cx="0" cy="0"/>
          <a:chOff x="0" y="0"/>
          <a:chExt cx="0" cy="0"/>
        </a:xfrm>
      </p:grpSpPr>
      <p:sp>
        <p:nvSpPr>
          <p:cNvPr id="261" name="Google Shape;261;p21"/>
          <p:cNvSpPr txBox="1"/>
          <p:nvPr>
            <p:ph type="title"/>
          </p:nvPr>
        </p:nvSpPr>
        <p:spPr>
          <a:xfrm>
            <a:off x="713400" y="381209"/>
            <a:ext cx="77172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4200"/>
              <a:buNone/>
              <a:defRPr/>
            </a:lvl1pPr>
            <a:lvl2pPr lvl="1" rtl="0">
              <a:spcBef>
                <a:spcPts val="0"/>
              </a:spcBef>
              <a:spcAft>
                <a:spcPts val="0"/>
              </a:spcAft>
              <a:buSzPts val="4200"/>
              <a:buNone/>
              <a:defRPr/>
            </a:lvl2pPr>
            <a:lvl3pPr lvl="2" rtl="0">
              <a:spcBef>
                <a:spcPts val="0"/>
              </a:spcBef>
              <a:spcAft>
                <a:spcPts val="0"/>
              </a:spcAft>
              <a:buSzPts val="4200"/>
              <a:buNone/>
              <a:defRPr/>
            </a:lvl3pPr>
            <a:lvl4pPr lvl="3" rtl="0">
              <a:spcBef>
                <a:spcPts val="0"/>
              </a:spcBef>
              <a:spcAft>
                <a:spcPts val="0"/>
              </a:spcAft>
              <a:buSzPts val="4200"/>
              <a:buNone/>
              <a:defRPr/>
            </a:lvl4pPr>
            <a:lvl5pPr lvl="4" rtl="0">
              <a:spcBef>
                <a:spcPts val="0"/>
              </a:spcBef>
              <a:spcAft>
                <a:spcPts val="0"/>
              </a:spcAft>
              <a:buSzPts val="4200"/>
              <a:buNone/>
              <a:defRPr/>
            </a:lvl5pPr>
            <a:lvl6pPr lvl="5" rtl="0">
              <a:spcBef>
                <a:spcPts val="0"/>
              </a:spcBef>
              <a:spcAft>
                <a:spcPts val="0"/>
              </a:spcAft>
              <a:buSzPts val="4200"/>
              <a:buNone/>
              <a:defRPr/>
            </a:lvl6pPr>
            <a:lvl7pPr lvl="6" rtl="0">
              <a:spcBef>
                <a:spcPts val="0"/>
              </a:spcBef>
              <a:spcAft>
                <a:spcPts val="0"/>
              </a:spcAft>
              <a:buSzPts val="4200"/>
              <a:buNone/>
              <a:defRPr/>
            </a:lvl7pPr>
            <a:lvl8pPr lvl="7" rtl="0">
              <a:spcBef>
                <a:spcPts val="0"/>
              </a:spcBef>
              <a:spcAft>
                <a:spcPts val="0"/>
              </a:spcAft>
              <a:buSzPts val="4200"/>
              <a:buNone/>
              <a:defRPr/>
            </a:lvl8pPr>
            <a:lvl9pPr lvl="8" rtl="0">
              <a:spcBef>
                <a:spcPts val="0"/>
              </a:spcBef>
              <a:spcAft>
                <a:spcPts val="0"/>
              </a:spcAft>
              <a:buSzPts val="4200"/>
              <a:buNone/>
              <a:defRPr/>
            </a:lvl9pPr>
          </a:lstStyle>
          <a:p/>
        </p:txBody>
      </p:sp>
      <p:sp>
        <p:nvSpPr>
          <p:cNvPr id="262" name="Google Shape;262;p21"/>
          <p:cNvSpPr txBox="1"/>
          <p:nvPr>
            <p:ph idx="1" type="body"/>
          </p:nvPr>
        </p:nvSpPr>
        <p:spPr>
          <a:xfrm>
            <a:off x="713400" y="1209600"/>
            <a:ext cx="7717200" cy="33945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Clr>
                <a:srgbClr val="DB450E"/>
              </a:buClr>
              <a:buSzPts val="1400"/>
              <a:buFont typeface="Roboto Mono"/>
              <a:buChar char="●"/>
              <a:defRPr sz="1400"/>
            </a:lvl1pPr>
            <a:lvl2pPr indent="-330200" lvl="1" marL="914400" rtl="0">
              <a:spcBef>
                <a:spcPts val="0"/>
              </a:spcBef>
              <a:spcAft>
                <a:spcPts val="0"/>
              </a:spcAft>
              <a:buSzPts val="1600"/>
              <a:buFont typeface="Roboto Mono"/>
              <a:buChar char="○"/>
              <a:defRPr sz="1600"/>
            </a:lvl2pPr>
            <a:lvl3pPr indent="-330200" lvl="2" marL="1371600" rtl="0">
              <a:spcBef>
                <a:spcPts val="0"/>
              </a:spcBef>
              <a:spcAft>
                <a:spcPts val="0"/>
              </a:spcAft>
              <a:buSzPts val="1600"/>
              <a:buFont typeface="Roboto Mono"/>
              <a:buChar char="■"/>
              <a:defRPr sz="1600"/>
            </a:lvl3pPr>
            <a:lvl4pPr indent="-330200" lvl="3" marL="1828800" rtl="0">
              <a:spcBef>
                <a:spcPts val="0"/>
              </a:spcBef>
              <a:spcAft>
                <a:spcPts val="0"/>
              </a:spcAft>
              <a:buSzPts val="1600"/>
              <a:buFont typeface="Roboto Mono"/>
              <a:buChar char="●"/>
              <a:defRPr sz="1600"/>
            </a:lvl4pPr>
            <a:lvl5pPr indent="-330200" lvl="4" marL="2286000" rtl="0">
              <a:spcBef>
                <a:spcPts val="0"/>
              </a:spcBef>
              <a:spcAft>
                <a:spcPts val="0"/>
              </a:spcAft>
              <a:buSzPts val="1600"/>
              <a:buFont typeface="Roboto Mono"/>
              <a:buChar char="○"/>
              <a:defRPr sz="1600"/>
            </a:lvl5pPr>
            <a:lvl6pPr indent="-330200" lvl="5" marL="2743200" rtl="0">
              <a:spcBef>
                <a:spcPts val="0"/>
              </a:spcBef>
              <a:spcAft>
                <a:spcPts val="0"/>
              </a:spcAft>
              <a:buSzPts val="1600"/>
              <a:buFont typeface="Roboto Mono"/>
              <a:buChar char="■"/>
              <a:defRPr sz="1600"/>
            </a:lvl6pPr>
            <a:lvl7pPr indent="-330200" lvl="6" marL="3200400" rtl="0">
              <a:spcBef>
                <a:spcPts val="0"/>
              </a:spcBef>
              <a:spcAft>
                <a:spcPts val="0"/>
              </a:spcAft>
              <a:buSzPts val="1600"/>
              <a:buFont typeface="Roboto Mono"/>
              <a:buChar char="●"/>
              <a:defRPr sz="1600"/>
            </a:lvl7pPr>
            <a:lvl8pPr indent="-330200" lvl="7" marL="3657600" rtl="0">
              <a:spcBef>
                <a:spcPts val="0"/>
              </a:spcBef>
              <a:spcAft>
                <a:spcPts val="0"/>
              </a:spcAft>
              <a:buSzPts val="1600"/>
              <a:buFont typeface="Roboto Mono"/>
              <a:buChar char="○"/>
              <a:defRPr sz="1600"/>
            </a:lvl8pPr>
            <a:lvl9pPr indent="-330200" lvl="8" marL="4114800" rtl="0">
              <a:spcBef>
                <a:spcPts val="0"/>
              </a:spcBef>
              <a:spcAft>
                <a:spcPts val="0"/>
              </a:spcAft>
              <a:buSzPts val="1600"/>
              <a:buFont typeface="Roboto Mono"/>
              <a:buChar char="■"/>
              <a:defRPr sz="1600"/>
            </a:lvl9pPr>
          </a:lstStyle>
          <a:p/>
        </p:txBody>
      </p:sp>
      <p:sp>
        <p:nvSpPr>
          <p:cNvPr id="263" name="Google Shape;263;p21"/>
          <p:cNvSpPr/>
          <p:nvPr/>
        </p:nvSpPr>
        <p:spPr>
          <a:xfrm rot="7028753">
            <a:off x="8651613" y="3009684"/>
            <a:ext cx="571908" cy="943450"/>
          </a:xfrm>
          <a:custGeom>
            <a:rect b="b" l="l" r="r" t="t"/>
            <a:pathLst>
              <a:path extrusionOk="0" h="25535" w="15479">
                <a:moveTo>
                  <a:pt x="12634" y="1"/>
                </a:moveTo>
                <a:cubicBezTo>
                  <a:pt x="12555" y="1"/>
                  <a:pt x="12471" y="15"/>
                  <a:pt x="12383" y="46"/>
                </a:cubicBezTo>
                <a:lnTo>
                  <a:pt x="10871" y="582"/>
                </a:lnTo>
                <a:cubicBezTo>
                  <a:pt x="10180" y="820"/>
                  <a:pt x="9454" y="975"/>
                  <a:pt x="8799" y="1284"/>
                </a:cubicBezTo>
                <a:cubicBezTo>
                  <a:pt x="6846" y="2237"/>
                  <a:pt x="5191" y="3570"/>
                  <a:pt x="3846" y="5261"/>
                </a:cubicBezTo>
                <a:cubicBezTo>
                  <a:pt x="3215" y="6047"/>
                  <a:pt x="2751" y="6964"/>
                  <a:pt x="2239" y="7845"/>
                </a:cubicBezTo>
                <a:cubicBezTo>
                  <a:pt x="1905" y="8416"/>
                  <a:pt x="1596" y="8988"/>
                  <a:pt x="1298" y="9571"/>
                </a:cubicBezTo>
                <a:cubicBezTo>
                  <a:pt x="1215" y="9738"/>
                  <a:pt x="1274" y="9964"/>
                  <a:pt x="1215" y="10119"/>
                </a:cubicBezTo>
                <a:cubicBezTo>
                  <a:pt x="1143" y="10333"/>
                  <a:pt x="917" y="10512"/>
                  <a:pt x="881" y="10714"/>
                </a:cubicBezTo>
                <a:cubicBezTo>
                  <a:pt x="715" y="11583"/>
                  <a:pt x="536" y="12464"/>
                  <a:pt x="465" y="13333"/>
                </a:cubicBezTo>
                <a:cubicBezTo>
                  <a:pt x="429" y="13810"/>
                  <a:pt x="238" y="14346"/>
                  <a:pt x="655" y="14798"/>
                </a:cubicBezTo>
                <a:cubicBezTo>
                  <a:pt x="703" y="14822"/>
                  <a:pt x="655" y="14941"/>
                  <a:pt x="643" y="15024"/>
                </a:cubicBezTo>
                <a:cubicBezTo>
                  <a:pt x="596" y="15393"/>
                  <a:pt x="536" y="15762"/>
                  <a:pt x="500" y="16131"/>
                </a:cubicBezTo>
                <a:cubicBezTo>
                  <a:pt x="441" y="16774"/>
                  <a:pt x="357" y="17429"/>
                  <a:pt x="381" y="18072"/>
                </a:cubicBezTo>
                <a:cubicBezTo>
                  <a:pt x="405" y="18608"/>
                  <a:pt x="0" y="19322"/>
                  <a:pt x="881" y="19632"/>
                </a:cubicBezTo>
                <a:cubicBezTo>
                  <a:pt x="715" y="19751"/>
                  <a:pt x="560" y="19858"/>
                  <a:pt x="417" y="19965"/>
                </a:cubicBezTo>
                <a:cubicBezTo>
                  <a:pt x="524" y="20120"/>
                  <a:pt x="619" y="20275"/>
                  <a:pt x="703" y="20394"/>
                </a:cubicBezTo>
                <a:cubicBezTo>
                  <a:pt x="357" y="20918"/>
                  <a:pt x="619" y="21370"/>
                  <a:pt x="727" y="21846"/>
                </a:cubicBezTo>
                <a:cubicBezTo>
                  <a:pt x="774" y="22049"/>
                  <a:pt x="822" y="22239"/>
                  <a:pt x="893" y="22525"/>
                </a:cubicBezTo>
                <a:cubicBezTo>
                  <a:pt x="619" y="22418"/>
                  <a:pt x="524" y="22370"/>
                  <a:pt x="405" y="22323"/>
                </a:cubicBezTo>
                <a:lnTo>
                  <a:pt x="405" y="23728"/>
                </a:lnTo>
                <a:cubicBezTo>
                  <a:pt x="459" y="23718"/>
                  <a:pt x="505" y="23713"/>
                  <a:pt x="544" y="23713"/>
                </a:cubicBezTo>
                <a:cubicBezTo>
                  <a:pt x="883" y="23713"/>
                  <a:pt x="747" y="24050"/>
                  <a:pt x="822" y="24263"/>
                </a:cubicBezTo>
                <a:cubicBezTo>
                  <a:pt x="879" y="24448"/>
                  <a:pt x="915" y="24621"/>
                  <a:pt x="636" y="24621"/>
                </a:cubicBezTo>
                <a:cubicBezTo>
                  <a:pt x="627" y="24621"/>
                  <a:pt x="617" y="24621"/>
                  <a:pt x="608" y="24621"/>
                </a:cubicBezTo>
                <a:cubicBezTo>
                  <a:pt x="596" y="24621"/>
                  <a:pt x="500" y="24859"/>
                  <a:pt x="536" y="24883"/>
                </a:cubicBezTo>
                <a:cubicBezTo>
                  <a:pt x="794" y="25140"/>
                  <a:pt x="913" y="25514"/>
                  <a:pt x="1417" y="25514"/>
                </a:cubicBezTo>
                <a:cubicBezTo>
                  <a:pt x="1425" y="25514"/>
                  <a:pt x="1433" y="25514"/>
                  <a:pt x="1441" y="25514"/>
                </a:cubicBezTo>
                <a:cubicBezTo>
                  <a:pt x="1830" y="25498"/>
                  <a:pt x="2219" y="25493"/>
                  <a:pt x="2606" y="25493"/>
                </a:cubicBezTo>
                <a:cubicBezTo>
                  <a:pt x="3427" y="25493"/>
                  <a:pt x="4244" y="25517"/>
                  <a:pt x="5060" y="25525"/>
                </a:cubicBezTo>
                <a:cubicBezTo>
                  <a:pt x="5193" y="25528"/>
                  <a:pt x="5328" y="25535"/>
                  <a:pt x="5459" y="25535"/>
                </a:cubicBezTo>
                <a:cubicBezTo>
                  <a:pt x="5927" y="25535"/>
                  <a:pt x="6352" y="25450"/>
                  <a:pt x="6501" y="24799"/>
                </a:cubicBezTo>
                <a:cubicBezTo>
                  <a:pt x="6513" y="24740"/>
                  <a:pt x="6680" y="24704"/>
                  <a:pt x="6680" y="24704"/>
                </a:cubicBezTo>
                <a:cubicBezTo>
                  <a:pt x="6561" y="24406"/>
                  <a:pt x="6442" y="24168"/>
                  <a:pt x="6418" y="23930"/>
                </a:cubicBezTo>
                <a:cubicBezTo>
                  <a:pt x="6406" y="23859"/>
                  <a:pt x="6668" y="23751"/>
                  <a:pt x="6680" y="23740"/>
                </a:cubicBezTo>
                <a:cubicBezTo>
                  <a:pt x="6501" y="23382"/>
                  <a:pt x="6311" y="23025"/>
                  <a:pt x="6108" y="22608"/>
                </a:cubicBezTo>
                <a:cubicBezTo>
                  <a:pt x="6370" y="22561"/>
                  <a:pt x="6501" y="22537"/>
                  <a:pt x="6680" y="22501"/>
                </a:cubicBezTo>
                <a:lnTo>
                  <a:pt x="6680" y="22501"/>
                </a:lnTo>
                <a:cubicBezTo>
                  <a:pt x="6608" y="22656"/>
                  <a:pt x="6573" y="22763"/>
                  <a:pt x="6537" y="22847"/>
                </a:cubicBezTo>
                <a:cubicBezTo>
                  <a:pt x="6573" y="22882"/>
                  <a:pt x="6620" y="22894"/>
                  <a:pt x="6668" y="22906"/>
                </a:cubicBezTo>
                <a:cubicBezTo>
                  <a:pt x="6775" y="22644"/>
                  <a:pt x="6870" y="22382"/>
                  <a:pt x="6965" y="22144"/>
                </a:cubicBezTo>
                <a:cubicBezTo>
                  <a:pt x="6739" y="22001"/>
                  <a:pt x="6561" y="21870"/>
                  <a:pt x="6382" y="21751"/>
                </a:cubicBezTo>
                <a:cubicBezTo>
                  <a:pt x="6418" y="21715"/>
                  <a:pt x="6430" y="21668"/>
                  <a:pt x="6453" y="21644"/>
                </a:cubicBezTo>
                <a:cubicBezTo>
                  <a:pt x="6620" y="21656"/>
                  <a:pt x="6775" y="21692"/>
                  <a:pt x="6918" y="21704"/>
                </a:cubicBezTo>
                <a:cubicBezTo>
                  <a:pt x="7144" y="20930"/>
                  <a:pt x="7073" y="20739"/>
                  <a:pt x="6525" y="20537"/>
                </a:cubicBezTo>
                <a:lnTo>
                  <a:pt x="6656" y="20406"/>
                </a:lnTo>
                <a:cubicBezTo>
                  <a:pt x="6573" y="20084"/>
                  <a:pt x="6513" y="19822"/>
                  <a:pt x="6489" y="19691"/>
                </a:cubicBezTo>
                <a:cubicBezTo>
                  <a:pt x="6739" y="19513"/>
                  <a:pt x="7013" y="19429"/>
                  <a:pt x="7073" y="19263"/>
                </a:cubicBezTo>
                <a:cubicBezTo>
                  <a:pt x="7204" y="18918"/>
                  <a:pt x="7168" y="18548"/>
                  <a:pt x="6692" y="18370"/>
                </a:cubicBezTo>
                <a:cubicBezTo>
                  <a:pt x="6858" y="18298"/>
                  <a:pt x="6965" y="18263"/>
                  <a:pt x="7144" y="18191"/>
                </a:cubicBezTo>
                <a:cubicBezTo>
                  <a:pt x="6894" y="18084"/>
                  <a:pt x="6715" y="18013"/>
                  <a:pt x="6418" y="17882"/>
                </a:cubicBezTo>
                <a:cubicBezTo>
                  <a:pt x="7335" y="17739"/>
                  <a:pt x="7144" y="17143"/>
                  <a:pt x="7025" y="16715"/>
                </a:cubicBezTo>
                <a:cubicBezTo>
                  <a:pt x="6918" y="16298"/>
                  <a:pt x="6596" y="15941"/>
                  <a:pt x="6334" y="15512"/>
                </a:cubicBezTo>
                <a:lnTo>
                  <a:pt x="6334" y="15512"/>
                </a:lnTo>
                <a:cubicBezTo>
                  <a:pt x="6632" y="15679"/>
                  <a:pt x="6906" y="15822"/>
                  <a:pt x="7192" y="15989"/>
                </a:cubicBezTo>
                <a:cubicBezTo>
                  <a:pt x="7204" y="15977"/>
                  <a:pt x="7227" y="15953"/>
                  <a:pt x="7251" y="15941"/>
                </a:cubicBezTo>
                <a:cubicBezTo>
                  <a:pt x="7096" y="15774"/>
                  <a:pt x="6965" y="15619"/>
                  <a:pt x="6894" y="15512"/>
                </a:cubicBezTo>
                <a:cubicBezTo>
                  <a:pt x="6977" y="15286"/>
                  <a:pt x="7108" y="15096"/>
                  <a:pt x="7085" y="14917"/>
                </a:cubicBezTo>
                <a:cubicBezTo>
                  <a:pt x="7120" y="14465"/>
                  <a:pt x="6930" y="14036"/>
                  <a:pt x="7168" y="13595"/>
                </a:cubicBezTo>
                <a:cubicBezTo>
                  <a:pt x="7239" y="13500"/>
                  <a:pt x="7096" y="13310"/>
                  <a:pt x="7037" y="13155"/>
                </a:cubicBezTo>
                <a:cubicBezTo>
                  <a:pt x="7001" y="13060"/>
                  <a:pt x="6882" y="12917"/>
                  <a:pt x="6906" y="12833"/>
                </a:cubicBezTo>
                <a:cubicBezTo>
                  <a:pt x="7037" y="12441"/>
                  <a:pt x="7192" y="12060"/>
                  <a:pt x="7382" y="11690"/>
                </a:cubicBezTo>
                <a:cubicBezTo>
                  <a:pt x="7763" y="10940"/>
                  <a:pt x="8239" y="10226"/>
                  <a:pt x="8561" y="9452"/>
                </a:cubicBezTo>
                <a:cubicBezTo>
                  <a:pt x="8823" y="8797"/>
                  <a:pt x="9216" y="8202"/>
                  <a:pt x="9740" y="7857"/>
                </a:cubicBezTo>
                <a:cubicBezTo>
                  <a:pt x="10775" y="7166"/>
                  <a:pt x="11954" y="6630"/>
                  <a:pt x="13085" y="6047"/>
                </a:cubicBezTo>
                <a:cubicBezTo>
                  <a:pt x="13776" y="5690"/>
                  <a:pt x="14502" y="5356"/>
                  <a:pt x="15216" y="5035"/>
                </a:cubicBezTo>
                <a:cubicBezTo>
                  <a:pt x="15467" y="4916"/>
                  <a:pt x="15478" y="4749"/>
                  <a:pt x="15359" y="4511"/>
                </a:cubicBezTo>
                <a:cubicBezTo>
                  <a:pt x="14657" y="3154"/>
                  <a:pt x="13978" y="1773"/>
                  <a:pt x="13264" y="415"/>
                </a:cubicBezTo>
                <a:cubicBezTo>
                  <a:pt x="13134" y="183"/>
                  <a:pt x="12916" y="1"/>
                  <a:pt x="1263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21"/>
          <p:cNvSpPr/>
          <p:nvPr/>
        </p:nvSpPr>
        <p:spPr>
          <a:xfrm rot="3949060">
            <a:off x="7501892" y="4697309"/>
            <a:ext cx="686253" cy="984949"/>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21"/>
          <p:cNvSpPr/>
          <p:nvPr/>
        </p:nvSpPr>
        <p:spPr>
          <a:xfrm>
            <a:off x="8747105" y="4265424"/>
            <a:ext cx="628448" cy="622797"/>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21"/>
          <p:cNvSpPr/>
          <p:nvPr/>
        </p:nvSpPr>
        <p:spPr>
          <a:xfrm rot="-6850940">
            <a:off x="550455" y="-533667"/>
            <a:ext cx="686253" cy="984949"/>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21"/>
          <p:cNvSpPr/>
          <p:nvPr/>
        </p:nvSpPr>
        <p:spPr>
          <a:xfrm rot="10800000">
            <a:off x="-409853" y="359569"/>
            <a:ext cx="628448" cy="622797"/>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CUSTOM_14">
    <p:spTree>
      <p:nvGrpSpPr>
        <p:cNvPr id="268" name="Shape 268"/>
        <p:cNvGrpSpPr/>
        <p:nvPr/>
      </p:nvGrpSpPr>
      <p:grpSpPr>
        <a:xfrm>
          <a:off x="0" y="0"/>
          <a:ext cx="0" cy="0"/>
          <a:chOff x="0" y="0"/>
          <a:chExt cx="0" cy="0"/>
        </a:xfrm>
      </p:grpSpPr>
      <p:sp>
        <p:nvSpPr>
          <p:cNvPr id="269" name="Google Shape;269;p22"/>
          <p:cNvSpPr/>
          <p:nvPr/>
        </p:nvSpPr>
        <p:spPr>
          <a:xfrm rot="-1869746">
            <a:off x="8693196" y="736798"/>
            <a:ext cx="627509" cy="900600"/>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22"/>
          <p:cNvSpPr/>
          <p:nvPr/>
        </p:nvSpPr>
        <p:spPr>
          <a:xfrm rot="10800000">
            <a:off x="8953661" y="4900650"/>
            <a:ext cx="344101" cy="341037"/>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22"/>
          <p:cNvSpPr/>
          <p:nvPr/>
        </p:nvSpPr>
        <p:spPr>
          <a:xfrm rot="2071961">
            <a:off x="-224362" y="1167154"/>
            <a:ext cx="624005" cy="1029393"/>
          </a:xfrm>
          <a:custGeom>
            <a:rect b="b" l="l" r="r" t="t"/>
            <a:pathLst>
              <a:path extrusionOk="0" h="25535" w="15479">
                <a:moveTo>
                  <a:pt x="12634" y="1"/>
                </a:moveTo>
                <a:cubicBezTo>
                  <a:pt x="12555" y="1"/>
                  <a:pt x="12471" y="15"/>
                  <a:pt x="12383" y="46"/>
                </a:cubicBezTo>
                <a:lnTo>
                  <a:pt x="10871" y="582"/>
                </a:lnTo>
                <a:cubicBezTo>
                  <a:pt x="10180" y="820"/>
                  <a:pt x="9454" y="975"/>
                  <a:pt x="8799" y="1284"/>
                </a:cubicBezTo>
                <a:cubicBezTo>
                  <a:pt x="6846" y="2237"/>
                  <a:pt x="5191" y="3570"/>
                  <a:pt x="3846" y="5261"/>
                </a:cubicBezTo>
                <a:cubicBezTo>
                  <a:pt x="3215" y="6047"/>
                  <a:pt x="2751" y="6964"/>
                  <a:pt x="2239" y="7845"/>
                </a:cubicBezTo>
                <a:cubicBezTo>
                  <a:pt x="1905" y="8416"/>
                  <a:pt x="1596" y="8988"/>
                  <a:pt x="1298" y="9571"/>
                </a:cubicBezTo>
                <a:cubicBezTo>
                  <a:pt x="1215" y="9738"/>
                  <a:pt x="1274" y="9964"/>
                  <a:pt x="1215" y="10119"/>
                </a:cubicBezTo>
                <a:cubicBezTo>
                  <a:pt x="1143" y="10333"/>
                  <a:pt x="917" y="10512"/>
                  <a:pt x="881" y="10714"/>
                </a:cubicBezTo>
                <a:cubicBezTo>
                  <a:pt x="715" y="11583"/>
                  <a:pt x="536" y="12464"/>
                  <a:pt x="465" y="13333"/>
                </a:cubicBezTo>
                <a:cubicBezTo>
                  <a:pt x="429" y="13810"/>
                  <a:pt x="238" y="14346"/>
                  <a:pt x="655" y="14798"/>
                </a:cubicBezTo>
                <a:cubicBezTo>
                  <a:pt x="703" y="14822"/>
                  <a:pt x="655" y="14941"/>
                  <a:pt x="643" y="15024"/>
                </a:cubicBezTo>
                <a:cubicBezTo>
                  <a:pt x="596" y="15393"/>
                  <a:pt x="536" y="15762"/>
                  <a:pt x="500" y="16131"/>
                </a:cubicBezTo>
                <a:cubicBezTo>
                  <a:pt x="441" y="16774"/>
                  <a:pt x="357" y="17429"/>
                  <a:pt x="381" y="18072"/>
                </a:cubicBezTo>
                <a:cubicBezTo>
                  <a:pt x="405" y="18608"/>
                  <a:pt x="0" y="19322"/>
                  <a:pt x="881" y="19632"/>
                </a:cubicBezTo>
                <a:cubicBezTo>
                  <a:pt x="715" y="19751"/>
                  <a:pt x="560" y="19858"/>
                  <a:pt x="417" y="19965"/>
                </a:cubicBezTo>
                <a:cubicBezTo>
                  <a:pt x="524" y="20120"/>
                  <a:pt x="619" y="20275"/>
                  <a:pt x="703" y="20394"/>
                </a:cubicBezTo>
                <a:cubicBezTo>
                  <a:pt x="357" y="20918"/>
                  <a:pt x="619" y="21370"/>
                  <a:pt x="727" y="21846"/>
                </a:cubicBezTo>
                <a:cubicBezTo>
                  <a:pt x="774" y="22049"/>
                  <a:pt x="822" y="22239"/>
                  <a:pt x="893" y="22525"/>
                </a:cubicBezTo>
                <a:cubicBezTo>
                  <a:pt x="619" y="22418"/>
                  <a:pt x="524" y="22370"/>
                  <a:pt x="405" y="22323"/>
                </a:cubicBezTo>
                <a:lnTo>
                  <a:pt x="405" y="23728"/>
                </a:lnTo>
                <a:cubicBezTo>
                  <a:pt x="459" y="23718"/>
                  <a:pt x="505" y="23713"/>
                  <a:pt x="544" y="23713"/>
                </a:cubicBezTo>
                <a:cubicBezTo>
                  <a:pt x="883" y="23713"/>
                  <a:pt x="747" y="24050"/>
                  <a:pt x="822" y="24263"/>
                </a:cubicBezTo>
                <a:cubicBezTo>
                  <a:pt x="879" y="24448"/>
                  <a:pt x="915" y="24621"/>
                  <a:pt x="636" y="24621"/>
                </a:cubicBezTo>
                <a:cubicBezTo>
                  <a:pt x="627" y="24621"/>
                  <a:pt x="617" y="24621"/>
                  <a:pt x="608" y="24621"/>
                </a:cubicBezTo>
                <a:cubicBezTo>
                  <a:pt x="596" y="24621"/>
                  <a:pt x="500" y="24859"/>
                  <a:pt x="536" y="24883"/>
                </a:cubicBezTo>
                <a:cubicBezTo>
                  <a:pt x="794" y="25140"/>
                  <a:pt x="913" y="25514"/>
                  <a:pt x="1417" y="25514"/>
                </a:cubicBezTo>
                <a:cubicBezTo>
                  <a:pt x="1425" y="25514"/>
                  <a:pt x="1433" y="25514"/>
                  <a:pt x="1441" y="25514"/>
                </a:cubicBezTo>
                <a:cubicBezTo>
                  <a:pt x="1830" y="25498"/>
                  <a:pt x="2219" y="25493"/>
                  <a:pt x="2606" y="25493"/>
                </a:cubicBezTo>
                <a:cubicBezTo>
                  <a:pt x="3427" y="25493"/>
                  <a:pt x="4244" y="25517"/>
                  <a:pt x="5060" y="25525"/>
                </a:cubicBezTo>
                <a:cubicBezTo>
                  <a:pt x="5193" y="25528"/>
                  <a:pt x="5328" y="25535"/>
                  <a:pt x="5459" y="25535"/>
                </a:cubicBezTo>
                <a:cubicBezTo>
                  <a:pt x="5927" y="25535"/>
                  <a:pt x="6352" y="25450"/>
                  <a:pt x="6501" y="24799"/>
                </a:cubicBezTo>
                <a:cubicBezTo>
                  <a:pt x="6513" y="24740"/>
                  <a:pt x="6680" y="24704"/>
                  <a:pt x="6680" y="24704"/>
                </a:cubicBezTo>
                <a:cubicBezTo>
                  <a:pt x="6561" y="24406"/>
                  <a:pt x="6442" y="24168"/>
                  <a:pt x="6418" y="23930"/>
                </a:cubicBezTo>
                <a:cubicBezTo>
                  <a:pt x="6406" y="23859"/>
                  <a:pt x="6668" y="23751"/>
                  <a:pt x="6680" y="23740"/>
                </a:cubicBezTo>
                <a:cubicBezTo>
                  <a:pt x="6501" y="23382"/>
                  <a:pt x="6311" y="23025"/>
                  <a:pt x="6108" y="22608"/>
                </a:cubicBezTo>
                <a:cubicBezTo>
                  <a:pt x="6370" y="22561"/>
                  <a:pt x="6501" y="22537"/>
                  <a:pt x="6680" y="22501"/>
                </a:cubicBezTo>
                <a:lnTo>
                  <a:pt x="6680" y="22501"/>
                </a:lnTo>
                <a:cubicBezTo>
                  <a:pt x="6608" y="22656"/>
                  <a:pt x="6573" y="22763"/>
                  <a:pt x="6537" y="22847"/>
                </a:cubicBezTo>
                <a:cubicBezTo>
                  <a:pt x="6573" y="22882"/>
                  <a:pt x="6620" y="22894"/>
                  <a:pt x="6668" y="22906"/>
                </a:cubicBezTo>
                <a:cubicBezTo>
                  <a:pt x="6775" y="22644"/>
                  <a:pt x="6870" y="22382"/>
                  <a:pt x="6965" y="22144"/>
                </a:cubicBezTo>
                <a:cubicBezTo>
                  <a:pt x="6739" y="22001"/>
                  <a:pt x="6561" y="21870"/>
                  <a:pt x="6382" y="21751"/>
                </a:cubicBezTo>
                <a:cubicBezTo>
                  <a:pt x="6418" y="21715"/>
                  <a:pt x="6430" y="21668"/>
                  <a:pt x="6453" y="21644"/>
                </a:cubicBezTo>
                <a:cubicBezTo>
                  <a:pt x="6620" y="21656"/>
                  <a:pt x="6775" y="21692"/>
                  <a:pt x="6918" y="21704"/>
                </a:cubicBezTo>
                <a:cubicBezTo>
                  <a:pt x="7144" y="20930"/>
                  <a:pt x="7073" y="20739"/>
                  <a:pt x="6525" y="20537"/>
                </a:cubicBezTo>
                <a:lnTo>
                  <a:pt x="6656" y="20406"/>
                </a:lnTo>
                <a:cubicBezTo>
                  <a:pt x="6573" y="20084"/>
                  <a:pt x="6513" y="19822"/>
                  <a:pt x="6489" y="19691"/>
                </a:cubicBezTo>
                <a:cubicBezTo>
                  <a:pt x="6739" y="19513"/>
                  <a:pt x="7013" y="19429"/>
                  <a:pt x="7073" y="19263"/>
                </a:cubicBezTo>
                <a:cubicBezTo>
                  <a:pt x="7204" y="18918"/>
                  <a:pt x="7168" y="18548"/>
                  <a:pt x="6692" y="18370"/>
                </a:cubicBezTo>
                <a:cubicBezTo>
                  <a:pt x="6858" y="18298"/>
                  <a:pt x="6965" y="18263"/>
                  <a:pt x="7144" y="18191"/>
                </a:cubicBezTo>
                <a:cubicBezTo>
                  <a:pt x="6894" y="18084"/>
                  <a:pt x="6715" y="18013"/>
                  <a:pt x="6418" y="17882"/>
                </a:cubicBezTo>
                <a:cubicBezTo>
                  <a:pt x="7335" y="17739"/>
                  <a:pt x="7144" y="17143"/>
                  <a:pt x="7025" y="16715"/>
                </a:cubicBezTo>
                <a:cubicBezTo>
                  <a:pt x="6918" y="16298"/>
                  <a:pt x="6596" y="15941"/>
                  <a:pt x="6334" y="15512"/>
                </a:cubicBezTo>
                <a:lnTo>
                  <a:pt x="6334" y="15512"/>
                </a:lnTo>
                <a:cubicBezTo>
                  <a:pt x="6632" y="15679"/>
                  <a:pt x="6906" y="15822"/>
                  <a:pt x="7192" y="15989"/>
                </a:cubicBezTo>
                <a:cubicBezTo>
                  <a:pt x="7204" y="15977"/>
                  <a:pt x="7227" y="15953"/>
                  <a:pt x="7251" y="15941"/>
                </a:cubicBezTo>
                <a:cubicBezTo>
                  <a:pt x="7096" y="15774"/>
                  <a:pt x="6965" y="15619"/>
                  <a:pt x="6894" y="15512"/>
                </a:cubicBezTo>
                <a:cubicBezTo>
                  <a:pt x="6977" y="15286"/>
                  <a:pt x="7108" y="15096"/>
                  <a:pt x="7085" y="14917"/>
                </a:cubicBezTo>
                <a:cubicBezTo>
                  <a:pt x="7120" y="14465"/>
                  <a:pt x="6930" y="14036"/>
                  <a:pt x="7168" y="13595"/>
                </a:cubicBezTo>
                <a:cubicBezTo>
                  <a:pt x="7239" y="13500"/>
                  <a:pt x="7096" y="13310"/>
                  <a:pt x="7037" y="13155"/>
                </a:cubicBezTo>
                <a:cubicBezTo>
                  <a:pt x="7001" y="13060"/>
                  <a:pt x="6882" y="12917"/>
                  <a:pt x="6906" y="12833"/>
                </a:cubicBezTo>
                <a:cubicBezTo>
                  <a:pt x="7037" y="12441"/>
                  <a:pt x="7192" y="12060"/>
                  <a:pt x="7382" y="11690"/>
                </a:cubicBezTo>
                <a:cubicBezTo>
                  <a:pt x="7763" y="10940"/>
                  <a:pt x="8239" y="10226"/>
                  <a:pt x="8561" y="9452"/>
                </a:cubicBezTo>
                <a:cubicBezTo>
                  <a:pt x="8823" y="8797"/>
                  <a:pt x="9216" y="8202"/>
                  <a:pt x="9740" y="7857"/>
                </a:cubicBezTo>
                <a:cubicBezTo>
                  <a:pt x="10775" y="7166"/>
                  <a:pt x="11954" y="6630"/>
                  <a:pt x="13085" y="6047"/>
                </a:cubicBezTo>
                <a:cubicBezTo>
                  <a:pt x="13776" y="5690"/>
                  <a:pt x="14502" y="5356"/>
                  <a:pt x="15216" y="5035"/>
                </a:cubicBezTo>
                <a:cubicBezTo>
                  <a:pt x="15467" y="4916"/>
                  <a:pt x="15478" y="4749"/>
                  <a:pt x="15359" y="4511"/>
                </a:cubicBezTo>
                <a:cubicBezTo>
                  <a:pt x="14657" y="3154"/>
                  <a:pt x="13978" y="1773"/>
                  <a:pt x="13264" y="415"/>
                </a:cubicBezTo>
                <a:cubicBezTo>
                  <a:pt x="13134" y="183"/>
                  <a:pt x="12916" y="1"/>
                  <a:pt x="1263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22"/>
          <p:cNvSpPr/>
          <p:nvPr/>
        </p:nvSpPr>
        <p:spPr>
          <a:xfrm rot="-6415773">
            <a:off x="-267214" y="2645735"/>
            <a:ext cx="417251" cy="598670"/>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22"/>
          <p:cNvSpPr/>
          <p:nvPr/>
        </p:nvSpPr>
        <p:spPr>
          <a:xfrm rot="-8387791">
            <a:off x="733695" y="-194484"/>
            <a:ext cx="455796" cy="451677"/>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22"/>
          <p:cNvSpPr/>
          <p:nvPr/>
        </p:nvSpPr>
        <p:spPr>
          <a:xfrm rot="8420448">
            <a:off x="-59081" y="253218"/>
            <a:ext cx="287219" cy="683009"/>
          </a:xfrm>
          <a:custGeom>
            <a:rect b="b" l="l" r="r" t="t"/>
            <a:pathLst>
              <a:path extrusionOk="0" h="20587" w="5954">
                <a:moveTo>
                  <a:pt x="1843" y="0"/>
                </a:moveTo>
                <a:cubicBezTo>
                  <a:pt x="1034" y="0"/>
                  <a:pt x="393" y="545"/>
                  <a:pt x="357" y="1370"/>
                </a:cubicBezTo>
                <a:cubicBezTo>
                  <a:pt x="298" y="2918"/>
                  <a:pt x="381" y="4489"/>
                  <a:pt x="262" y="6037"/>
                </a:cubicBezTo>
                <a:cubicBezTo>
                  <a:pt x="143" y="7787"/>
                  <a:pt x="595" y="9537"/>
                  <a:pt x="95" y="11264"/>
                </a:cubicBezTo>
                <a:cubicBezTo>
                  <a:pt x="0" y="11550"/>
                  <a:pt x="119" y="11895"/>
                  <a:pt x="167" y="12204"/>
                </a:cubicBezTo>
                <a:cubicBezTo>
                  <a:pt x="203" y="12466"/>
                  <a:pt x="286" y="12740"/>
                  <a:pt x="286" y="12990"/>
                </a:cubicBezTo>
                <a:cubicBezTo>
                  <a:pt x="274" y="13990"/>
                  <a:pt x="214" y="15002"/>
                  <a:pt x="203" y="16002"/>
                </a:cubicBezTo>
                <a:cubicBezTo>
                  <a:pt x="179" y="17312"/>
                  <a:pt x="214" y="18622"/>
                  <a:pt x="214" y="19931"/>
                </a:cubicBezTo>
                <a:cubicBezTo>
                  <a:pt x="214" y="20289"/>
                  <a:pt x="322" y="20551"/>
                  <a:pt x="750" y="20551"/>
                </a:cubicBezTo>
                <a:cubicBezTo>
                  <a:pt x="2179" y="20551"/>
                  <a:pt x="3620" y="20563"/>
                  <a:pt x="5048" y="20586"/>
                </a:cubicBezTo>
                <a:cubicBezTo>
                  <a:pt x="5572" y="20586"/>
                  <a:pt x="5691" y="20301"/>
                  <a:pt x="5691" y="19824"/>
                </a:cubicBezTo>
                <a:cubicBezTo>
                  <a:pt x="5679" y="18812"/>
                  <a:pt x="5715" y="17800"/>
                  <a:pt x="5715" y="16788"/>
                </a:cubicBezTo>
                <a:cubicBezTo>
                  <a:pt x="5703" y="14717"/>
                  <a:pt x="5632" y="12633"/>
                  <a:pt x="5656" y="10561"/>
                </a:cubicBezTo>
                <a:cubicBezTo>
                  <a:pt x="5691" y="8859"/>
                  <a:pt x="5810" y="7144"/>
                  <a:pt x="5929" y="4775"/>
                </a:cubicBezTo>
                <a:cubicBezTo>
                  <a:pt x="5929" y="4001"/>
                  <a:pt x="5941" y="2572"/>
                  <a:pt x="5953" y="1143"/>
                </a:cubicBezTo>
                <a:cubicBezTo>
                  <a:pt x="5953" y="417"/>
                  <a:pt x="5620" y="72"/>
                  <a:pt x="4882" y="60"/>
                </a:cubicBezTo>
                <a:cubicBezTo>
                  <a:pt x="3870" y="48"/>
                  <a:pt x="2881" y="12"/>
                  <a:pt x="1869" y="0"/>
                </a:cubicBezTo>
                <a:cubicBezTo>
                  <a:pt x="1861" y="0"/>
                  <a:pt x="1852" y="0"/>
                  <a:pt x="184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22"/>
          <p:cNvSpPr/>
          <p:nvPr/>
        </p:nvSpPr>
        <p:spPr>
          <a:xfrm rot="-6415813">
            <a:off x="6887311" y="4769352"/>
            <a:ext cx="580015" cy="832286"/>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22"/>
          <p:cNvSpPr/>
          <p:nvPr/>
        </p:nvSpPr>
        <p:spPr>
          <a:xfrm rot="-6415760">
            <a:off x="8919195" y="3814359"/>
            <a:ext cx="532637" cy="764284"/>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22"/>
          <p:cNvSpPr/>
          <p:nvPr/>
        </p:nvSpPr>
        <p:spPr>
          <a:xfrm rot="-8387824">
            <a:off x="2439014" y="-116195"/>
            <a:ext cx="297773" cy="295096"/>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22"/>
          <p:cNvSpPr/>
          <p:nvPr/>
        </p:nvSpPr>
        <p:spPr>
          <a:xfrm rot="10800000">
            <a:off x="8801101" y="2282727"/>
            <a:ext cx="411700" cy="407998"/>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22"/>
          <p:cNvSpPr/>
          <p:nvPr/>
        </p:nvSpPr>
        <p:spPr>
          <a:xfrm rot="10800000">
            <a:off x="5557706" y="4900661"/>
            <a:ext cx="501096" cy="496590"/>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22"/>
          <p:cNvSpPr/>
          <p:nvPr/>
        </p:nvSpPr>
        <p:spPr>
          <a:xfrm rot="7080509">
            <a:off x="8661643" y="3151496"/>
            <a:ext cx="277936" cy="520861"/>
          </a:xfrm>
          <a:custGeom>
            <a:rect b="b" l="l" r="r" t="t"/>
            <a:pathLst>
              <a:path extrusionOk="0" h="18230" w="11860">
                <a:moveTo>
                  <a:pt x="3025" y="1"/>
                </a:moveTo>
                <a:cubicBezTo>
                  <a:pt x="2834" y="1"/>
                  <a:pt x="2489" y="72"/>
                  <a:pt x="2453" y="191"/>
                </a:cubicBezTo>
                <a:cubicBezTo>
                  <a:pt x="2344" y="491"/>
                  <a:pt x="2240" y="594"/>
                  <a:pt x="2120" y="594"/>
                </a:cubicBezTo>
                <a:cubicBezTo>
                  <a:pt x="1979" y="594"/>
                  <a:pt x="1815" y="451"/>
                  <a:pt x="1596" y="322"/>
                </a:cubicBezTo>
                <a:cubicBezTo>
                  <a:pt x="1478" y="252"/>
                  <a:pt x="1318" y="226"/>
                  <a:pt x="1147" y="226"/>
                </a:cubicBezTo>
                <a:cubicBezTo>
                  <a:pt x="939" y="226"/>
                  <a:pt x="714" y="264"/>
                  <a:pt x="525" y="310"/>
                </a:cubicBezTo>
                <a:cubicBezTo>
                  <a:pt x="346" y="358"/>
                  <a:pt x="132" y="679"/>
                  <a:pt x="132" y="894"/>
                </a:cubicBezTo>
                <a:cubicBezTo>
                  <a:pt x="108" y="2822"/>
                  <a:pt x="132" y="4751"/>
                  <a:pt x="132" y="6680"/>
                </a:cubicBezTo>
                <a:cubicBezTo>
                  <a:pt x="132" y="8478"/>
                  <a:pt x="120" y="10299"/>
                  <a:pt x="96" y="12097"/>
                </a:cubicBezTo>
                <a:cubicBezTo>
                  <a:pt x="72" y="13824"/>
                  <a:pt x="1" y="15550"/>
                  <a:pt x="13" y="17288"/>
                </a:cubicBezTo>
                <a:cubicBezTo>
                  <a:pt x="13" y="17931"/>
                  <a:pt x="448" y="18229"/>
                  <a:pt x="1071" y="18229"/>
                </a:cubicBezTo>
                <a:cubicBezTo>
                  <a:pt x="1083" y="18229"/>
                  <a:pt x="1096" y="18229"/>
                  <a:pt x="1108" y="18229"/>
                </a:cubicBezTo>
                <a:cubicBezTo>
                  <a:pt x="1680" y="18193"/>
                  <a:pt x="2275" y="18217"/>
                  <a:pt x="2263" y="17384"/>
                </a:cubicBezTo>
                <a:cubicBezTo>
                  <a:pt x="2263" y="17348"/>
                  <a:pt x="2334" y="17324"/>
                  <a:pt x="2418" y="17241"/>
                </a:cubicBezTo>
                <a:cubicBezTo>
                  <a:pt x="2573" y="17324"/>
                  <a:pt x="2775" y="17396"/>
                  <a:pt x="2977" y="17491"/>
                </a:cubicBezTo>
                <a:cubicBezTo>
                  <a:pt x="2870" y="17741"/>
                  <a:pt x="2799" y="17931"/>
                  <a:pt x="2680" y="18193"/>
                </a:cubicBezTo>
                <a:cubicBezTo>
                  <a:pt x="3577" y="18193"/>
                  <a:pt x="4436" y="18204"/>
                  <a:pt x="5281" y="18204"/>
                </a:cubicBezTo>
                <a:cubicBezTo>
                  <a:pt x="5703" y="18204"/>
                  <a:pt x="6121" y="18201"/>
                  <a:pt x="6537" y="18193"/>
                </a:cubicBezTo>
                <a:cubicBezTo>
                  <a:pt x="7859" y="18181"/>
                  <a:pt x="9180" y="18134"/>
                  <a:pt x="10514" y="18062"/>
                </a:cubicBezTo>
                <a:cubicBezTo>
                  <a:pt x="10728" y="18050"/>
                  <a:pt x="11074" y="17872"/>
                  <a:pt x="11121" y="17693"/>
                </a:cubicBezTo>
                <a:cubicBezTo>
                  <a:pt x="11240" y="17265"/>
                  <a:pt x="11240" y="16788"/>
                  <a:pt x="11288" y="16324"/>
                </a:cubicBezTo>
                <a:cubicBezTo>
                  <a:pt x="11859" y="15193"/>
                  <a:pt x="11371" y="13990"/>
                  <a:pt x="11324" y="12859"/>
                </a:cubicBezTo>
                <a:cubicBezTo>
                  <a:pt x="11288" y="11728"/>
                  <a:pt x="11502" y="10550"/>
                  <a:pt x="11133" y="9597"/>
                </a:cubicBezTo>
                <a:cubicBezTo>
                  <a:pt x="11252" y="8918"/>
                  <a:pt x="11407" y="8347"/>
                  <a:pt x="11431" y="7763"/>
                </a:cubicBezTo>
                <a:cubicBezTo>
                  <a:pt x="11466" y="6906"/>
                  <a:pt x="11371" y="6061"/>
                  <a:pt x="11383" y="5192"/>
                </a:cubicBezTo>
                <a:cubicBezTo>
                  <a:pt x="11407" y="3977"/>
                  <a:pt x="11478" y="2739"/>
                  <a:pt x="11466" y="1513"/>
                </a:cubicBezTo>
                <a:cubicBezTo>
                  <a:pt x="11443" y="608"/>
                  <a:pt x="11074" y="143"/>
                  <a:pt x="10454" y="132"/>
                </a:cubicBezTo>
                <a:cubicBezTo>
                  <a:pt x="7978" y="72"/>
                  <a:pt x="5490" y="24"/>
                  <a:pt x="302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22"/>
          <p:cNvSpPr/>
          <p:nvPr/>
        </p:nvSpPr>
        <p:spPr>
          <a:xfrm rot="-6415482">
            <a:off x="1571231" y="74964"/>
            <a:ext cx="473155" cy="678909"/>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22"/>
          <p:cNvSpPr txBox="1"/>
          <p:nvPr>
            <p:ph idx="1" type="subTitle"/>
          </p:nvPr>
        </p:nvSpPr>
        <p:spPr>
          <a:xfrm>
            <a:off x="1708875" y="2488450"/>
            <a:ext cx="2565000" cy="1435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600"/>
            </a:lvl1pPr>
            <a:lvl2pPr lvl="1" rtl="0" algn="ctr">
              <a:lnSpc>
                <a:spcPct val="100000"/>
              </a:lnSpc>
              <a:spcBef>
                <a:spcPts val="0"/>
              </a:spcBef>
              <a:spcAft>
                <a:spcPts val="0"/>
              </a:spcAft>
              <a:buNone/>
              <a:defRPr sz="1600"/>
            </a:lvl2pPr>
            <a:lvl3pPr lvl="2" rtl="0" algn="ctr">
              <a:lnSpc>
                <a:spcPct val="100000"/>
              </a:lnSpc>
              <a:spcBef>
                <a:spcPts val="0"/>
              </a:spcBef>
              <a:spcAft>
                <a:spcPts val="0"/>
              </a:spcAft>
              <a:buNone/>
              <a:defRPr sz="1600"/>
            </a:lvl3pPr>
            <a:lvl4pPr lvl="3" rtl="0" algn="ctr">
              <a:lnSpc>
                <a:spcPct val="100000"/>
              </a:lnSpc>
              <a:spcBef>
                <a:spcPts val="0"/>
              </a:spcBef>
              <a:spcAft>
                <a:spcPts val="0"/>
              </a:spcAft>
              <a:buNone/>
              <a:defRPr sz="1600"/>
            </a:lvl4pPr>
            <a:lvl5pPr lvl="4" rtl="0" algn="ctr">
              <a:lnSpc>
                <a:spcPct val="100000"/>
              </a:lnSpc>
              <a:spcBef>
                <a:spcPts val="0"/>
              </a:spcBef>
              <a:spcAft>
                <a:spcPts val="0"/>
              </a:spcAft>
              <a:buNone/>
              <a:defRPr sz="1600"/>
            </a:lvl5pPr>
            <a:lvl6pPr lvl="5" rtl="0" algn="ctr">
              <a:lnSpc>
                <a:spcPct val="100000"/>
              </a:lnSpc>
              <a:spcBef>
                <a:spcPts val="0"/>
              </a:spcBef>
              <a:spcAft>
                <a:spcPts val="0"/>
              </a:spcAft>
              <a:buNone/>
              <a:defRPr sz="1600"/>
            </a:lvl6pPr>
            <a:lvl7pPr lvl="6" rtl="0" algn="ctr">
              <a:lnSpc>
                <a:spcPct val="100000"/>
              </a:lnSpc>
              <a:spcBef>
                <a:spcPts val="0"/>
              </a:spcBef>
              <a:spcAft>
                <a:spcPts val="0"/>
              </a:spcAft>
              <a:buNone/>
              <a:defRPr sz="1600"/>
            </a:lvl7pPr>
            <a:lvl8pPr lvl="7" rtl="0" algn="ctr">
              <a:lnSpc>
                <a:spcPct val="100000"/>
              </a:lnSpc>
              <a:spcBef>
                <a:spcPts val="0"/>
              </a:spcBef>
              <a:spcAft>
                <a:spcPts val="0"/>
              </a:spcAft>
              <a:buNone/>
              <a:defRPr sz="1600"/>
            </a:lvl8pPr>
            <a:lvl9pPr lvl="8" rtl="0" algn="ctr">
              <a:lnSpc>
                <a:spcPct val="100000"/>
              </a:lnSpc>
              <a:spcBef>
                <a:spcPts val="0"/>
              </a:spcBef>
              <a:spcAft>
                <a:spcPts val="0"/>
              </a:spcAft>
              <a:buNone/>
              <a:defRPr sz="1600"/>
            </a:lvl9pPr>
          </a:lstStyle>
          <a:p/>
        </p:txBody>
      </p:sp>
      <p:sp>
        <p:nvSpPr>
          <p:cNvPr id="283" name="Google Shape;283;p22"/>
          <p:cNvSpPr txBox="1"/>
          <p:nvPr>
            <p:ph type="ctrTitle"/>
          </p:nvPr>
        </p:nvSpPr>
        <p:spPr>
          <a:xfrm>
            <a:off x="1706075" y="1234075"/>
            <a:ext cx="2565000" cy="759900"/>
          </a:xfrm>
          <a:prstGeom prst="rect">
            <a:avLst/>
          </a:prstGeom>
        </p:spPr>
        <p:txBody>
          <a:bodyPr anchorCtr="0" anchor="b" bIns="91425" lIns="91425" spcFirstLastPara="1" rIns="91425" wrap="square" tIns="91425">
            <a:noAutofit/>
          </a:bodyPr>
          <a:lstStyle>
            <a:lvl1pPr lvl="0" rtl="0" algn="ctr">
              <a:lnSpc>
                <a:spcPct val="115000"/>
              </a:lnSpc>
              <a:spcBef>
                <a:spcPts val="0"/>
              </a:spcBef>
              <a:spcAft>
                <a:spcPts val="0"/>
              </a:spcAft>
              <a:buSzPts val="1800"/>
              <a:buNone/>
              <a:defRPr/>
            </a:lvl1pPr>
            <a:lvl2pPr lvl="1" rtl="0" algn="ctr">
              <a:spcBef>
                <a:spcPts val="0"/>
              </a:spcBef>
              <a:spcAft>
                <a:spcPts val="0"/>
              </a:spcAft>
              <a:buSzPts val="1800"/>
              <a:buFont typeface="Libre Baskerville"/>
              <a:buNone/>
              <a:defRPr sz="1800">
                <a:latin typeface="Libre Baskerville"/>
                <a:ea typeface="Libre Baskerville"/>
                <a:cs typeface="Libre Baskerville"/>
                <a:sym typeface="Libre Baskerville"/>
              </a:defRPr>
            </a:lvl2pPr>
            <a:lvl3pPr lvl="2" rtl="0" algn="ctr">
              <a:spcBef>
                <a:spcPts val="0"/>
              </a:spcBef>
              <a:spcAft>
                <a:spcPts val="0"/>
              </a:spcAft>
              <a:buSzPts val="1800"/>
              <a:buFont typeface="Libre Baskerville"/>
              <a:buNone/>
              <a:defRPr sz="1800">
                <a:latin typeface="Libre Baskerville"/>
                <a:ea typeface="Libre Baskerville"/>
                <a:cs typeface="Libre Baskerville"/>
                <a:sym typeface="Libre Baskerville"/>
              </a:defRPr>
            </a:lvl3pPr>
            <a:lvl4pPr lvl="3" rtl="0" algn="ctr">
              <a:spcBef>
                <a:spcPts val="0"/>
              </a:spcBef>
              <a:spcAft>
                <a:spcPts val="0"/>
              </a:spcAft>
              <a:buSzPts val="1800"/>
              <a:buFont typeface="Libre Baskerville"/>
              <a:buNone/>
              <a:defRPr sz="1800">
                <a:latin typeface="Libre Baskerville"/>
                <a:ea typeface="Libre Baskerville"/>
                <a:cs typeface="Libre Baskerville"/>
                <a:sym typeface="Libre Baskerville"/>
              </a:defRPr>
            </a:lvl4pPr>
            <a:lvl5pPr lvl="4" rtl="0" algn="ctr">
              <a:spcBef>
                <a:spcPts val="0"/>
              </a:spcBef>
              <a:spcAft>
                <a:spcPts val="0"/>
              </a:spcAft>
              <a:buSzPts val="1800"/>
              <a:buFont typeface="Libre Baskerville"/>
              <a:buNone/>
              <a:defRPr sz="1800">
                <a:latin typeface="Libre Baskerville"/>
                <a:ea typeface="Libre Baskerville"/>
                <a:cs typeface="Libre Baskerville"/>
                <a:sym typeface="Libre Baskerville"/>
              </a:defRPr>
            </a:lvl5pPr>
            <a:lvl6pPr lvl="5" rtl="0" algn="ctr">
              <a:spcBef>
                <a:spcPts val="0"/>
              </a:spcBef>
              <a:spcAft>
                <a:spcPts val="0"/>
              </a:spcAft>
              <a:buSzPts val="1800"/>
              <a:buFont typeface="Libre Baskerville"/>
              <a:buNone/>
              <a:defRPr sz="1800">
                <a:latin typeface="Libre Baskerville"/>
                <a:ea typeface="Libre Baskerville"/>
                <a:cs typeface="Libre Baskerville"/>
                <a:sym typeface="Libre Baskerville"/>
              </a:defRPr>
            </a:lvl6pPr>
            <a:lvl7pPr lvl="6" rtl="0" algn="ctr">
              <a:spcBef>
                <a:spcPts val="0"/>
              </a:spcBef>
              <a:spcAft>
                <a:spcPts val="0"/>
              </a:spcAft>
              <a:buSzPts val="1800"/>
              <a:buFont typeface="Libre Baskerville"/>
              <a:buNone/>
              <a:defRPr sz="1800">
                <a:latin typeface="Libre Baskerville"/>
                <a:ea typeface="Libre Baskerville"/>
                <a:cs typeface="Libre Baskerville"/>
                <a:sym typeface="Libre Baskerville"/>
              </a:defRPr>
            </a:lvl7pPr>
            <a:lvl8pPr lvl="7" rtl="0" algn="ctr">
              <a:spcBef>
                <a:spcPts val="0"/>
              </a:spcBef>
              <a:spcAft>
                <a:spcPts val="0"/>
              </a:spcAft>
              <a:buSzPts val="1800"/>
              <a:buFont typeface="Libre Baskerville"/>
              <a:buNone/>
              <a:defRPr sz="1800">
                <a:latin typeface="Libre Baskerville"/>
                <a:ea typeface="Libre Baskerville"/>
                <a:cs typeface="Libre Baskerville"/>
                <a:sym typeface="Libre Baskerville"/>
              </a:defRPr>
            </a:lvl8pPr>
            <a:lvl9pPr lvl="8" rtl="0" algn="ctr">
              <a:spcBef>
                <a:spcPts val="0"/>
              </a:spcBef>
              <a:spcAft>
                <a:spcPts val="0"/>
              </a:spcAft>
              <a:buSzPts val="1800"/>
              <a:buFont typeface="Libre Baskerville"/>
              <a:buNone/>
              <a:defRPr sz="1800">
                <a:latin typeface="Libre Baskerville"/>
                <a:ea typeface="Libre Baskerville"/>
                <a:cs typeface="Libre Baskerville"/>
                <a:sym typeface="Libre Baskerville"/>
              </a:defRPr>
            </a:lvl9pPr>
          </a:lstStyle>
          <a:p/>
        </p:txBody>
      </p:sp>
      <p:sp>
        <p:nvSpPr>
          <p:cNvPr id="284" name="Google Shape;284;p22"/>
          <p:cNvSpPr txBox="1"/>
          <p:nvPr>
            <p:ph idx="2" type="ctrTitle"/>
          </p:nvPr>
        </p:nvSpPr>
        <p:spPr>
          <a:xfrm>
            <a:off x="4956150" y="1234075"/>
            <a:ext cx="2565000" cy="7599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800"/>
              <a:buNone/>
              <a:defRPr/>
            </a:lvl1pPr>
            <a:lvl2pPr lvl="1" rtl="0" algn="ctr">
              <a:spcBef>
                <a:spcPts val="0"/>
              </a:spcBef>
              <a:spcAft>
                <a:spcPts val="0"/>
              </a:spcAft>
              <a:buSzPts val="1800"/>
              <a:buFont typeface="Libre Baskerville"/>
              <a:buNone/>
              <a:defRPr sz="1800">
                <a:latin typeface="Libre Baskerville"/>
                <a:ea typeface="Libre Baskerville"/>
                <a:cs typeface="Libre Baskerville"/>
                <a:sym typeface="Libre Baskerville"/>
              </a:defRPr>
            </a:lvl2pPr>
            <a:lvl3pPr lvl="2" rtl="0" algn="ctr">
              <a:spcBef>
                <a:spcPts val="0"/>
              </a:spcBef>
              <a:spcAft>
                <a:spcPts val="0"/>
              </a:spcAft>
              <a:buSzPts val="1800"/>
              <a:buFont typeface="Libre Baskerville"/>
              <a:buNone/>
              <a:defRPr sz="1800">
                <a:latin typeface="Libre Baskerville"/>
                <a:ea typeface="Libre Baskerville"/>
                <a:cs typeface="Libre Baskerville"/>
                <a:sym typeface="Libre Baskerville"/>
              </a:defRPr>
            </a:lvl3pPr>
            <a:lvl4pPr lvl="3" rtl="0" algn="ctr">
              <a:spcBef>
                <a:spcPts val="0"/>
              </a:spcBef>
              <a:spcAft>
                <a:spcPts val="0"/>
              </a:spcAft>
              <a:buSzPts val="1800"/>
              <a:buFont typeface="Libre Baskerville"/>
              <a:buNone/>
              <a:defRPr sz="1800">
                <a:latin typeface="Libre Baskerville"/>
                <a:ea typeface="Libre Baskerville"/>
                <a:cs typeface="Libre Baskerville"/>
                <a:sym typeface="Libre Baskerville"/>
              </a:defRPr>
            </a:lvl4pPr>
            <a:lvl5pPr lvl="4" rtl="0" algn="ctr">
              <a:spcBef>
                <a:spcPts val="0"/>
              </a:spcBef>
              <a:spcAft>
                <a:spcPts val="0"/>
              </a:spcAft>
              <a:buSzPts val="1800"/>
              <a:buFont typeface="Libre Baskerville"/>
              <a:buNone/>
              <a:defRPr sz="1800">
                <a:latin typeface="Libre Baskerville"/>
                <a:ea typeface="Libre Baskerville"/>
                <a:cs typeface="Libre Baskerville"/>
                <a:sym typeface="Libre Baskerville"/>
              </a:defRPr>
            </a:lvl5pPr>
            <a:lvl6pPr lvl="5" rtl="0" algn="ctr">
              <a:spcBef>
                <a:spcPts val="0"/>
              </a:spcBef>
              <a:spcAft>
                <a:spcPts val="0"/>
              </a:spcAft>
              <a:buSzPts val="1800"/>
              <a:buFont typeface="Libre Baskerville"/>
              <a:buNone/>
              <a:defRPr sz="1800">
                <a:latin typeface="Libre Baskerville"/>
                <a:ea typeface="Libre Baskerville"/>
                <a:cs typeface="Libre Baskerville"/>
                <a:sym typeface="Libre Baskerville"/>
              </a:defRPr>
            </a:lvl6pPr>
            <a:lvl7pPr lvl="6" rtl="0" algn="ctr">
              <a:spcBef>
                <a:spcPts val="0"/>
              </a:spcBef>
              <a:spcAft>
                <a:spcPts val="0"/>
              </a:spcAft>
              <a:buSzPts val="1800"/>
              <a:buFont typeface="Libre Baskerville"/>
              <a:buNone/>
              <a:defRPr sz="1800">
                <a:latin typeface="Libre Baskerville"/>
                <a:ea typeface="Libre Baskerville"/>
                <a:cs typeface="Libre Baskerville"/>
                <a:sym typeface="Libre Baskerville"/>
              </a:defRPr>
            </a:lvl7pPr>
            <a:lvl8pPr lvl="7" rtl="0" algn="ctr">
              <a:spcBef>
                <a:spcPts val="0"/>
              </a:spcBef>
              <a:spcAft>
                <a:spcPts val="0"/>
              </a:spcAft>
              <a:buSzPts val="1800"/>
              <a:buFont typeface="Libre Baskerville"/>
              <a:buNone/>
              <a:defRPr sz="1800">
                <a:latin typeface="Libre Baskerville"/>
                <a:ea typeface="Libre Baskerville"/>
                <a:cs typeface="Libre Baskerville"/>
                <a:sym typeface="Libre Baskerville"/>
              </a:defRPr>
            </a:lvl8pPr>
            <a:lvl9pPr lvl="8" rtl="0" algn="ctr">
              <a:spcBef>
                <a:spcPts val="0"/>
              </a:spcBef>
              <a:spcAft>
                <a:spcPts val="0"/>
              </a:spcAft>
              <a:buSzPts val="1800"/>
              <a:buFont typeface="Libre Baskerville"/>
              <a:buNone/>
              <a:defRPr sz="1800">
                <a:latin typeface="Libre Baskerville"/>
                <a:ea typeface="Libre Baskerville"/>
                <a:cs typeface="Libre Baskerville"/>
                <a:sym typeface="Libre Baskerville"/>
              </a:defRPr>
            </a:lvl9pPr>
          </a:lstStyle>
          <a:p/>
        </p:txBody>
      </p:sp>
      <p:sp>
        <p:nvSpPr>
          <p:cNvPr id="285" name="Google Shape;285;p22"/>
          <p:cNvSpPr txBox="1"/>
          <p:nvPr>
            <p:ph idx="3" type="subTitle"/>
          </p:nvPr>
        </p:nvSpPr>
        <p:spPr>
          <a:xfrm>
            <a:off x="4954375" y="2488450"/>
            <a:ext cx="2565000" cy="1435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600"/>
            </a:lvl1pPr>
            <a:lvl2pPr lvl="1" rtl="0" algn="ctr">
              <a:lnSpc>
                <a:spcPct val="100000"/>
              </a:lnSpc>
              <a:spcBef>
                <a:spcPts val="0"/>
              </a:spcBef>
              <a:spcAft>
                <a:spcPts val="0"/>
              </a:spcAft>
              <a:buNone/>
              <a:defRPr sz="1600"/>
            </a:lvl2pPr>
            <a:lvl3pPr lvl="2" rtl="0" algn="ctr">
              <a:lnSpc>
                <a:spcPct val="100000"/>
              </a:lnSpc>
              <a:spcBef>
                <a:spcPts val="0"/>
              </a:spcBef>
              <a:spcAft>
                <a:spcPts val="0"/>
              </a:spcAft>
              <a:buNone/>
              <a:defRPr sz="1600"/>
            </a:lvl3pPr>
            <a:lvl4pPr lvl="3" rtl="0" algn="ctr">
              <a:lnSpc>
                <a:spcPct val="100000"/>
              </a:lnSpc>
              <a:spcBef>
                <a:spcPts val="0"/>
              </a:spcBef>
              <a:spcAft>
                <a:spcPts val="0"/>
              </a:spcAft>
              <a:buNone/>
              <a:defRPr sz="1600"/>
            </a:lvl4pPr>
            <a:lvl5pPr lvl="4" rtl="0" algn="ctr">
              <a:lnSpc>
                <a:spcPct val="100000"/>
              </a:lnSpc>
              <a:spcBef>
                <a:spcPts val="0"/>
              </a:spcBef>
              <a:spcAft>
                <a:spcPts val="0"/>
              </a:spcAft>
              <a:buNone/>
              <a:defRPr sz="1600"/>
            </a:lvl5pPr>
            <a:lvl6pPr lvl="5" rtl="0" algn="ctr">
              <a:lnSpc>
                <a:spcPct val="100000"/>
              </a:lnSpc>
              <a:spcBef>
                <a:spcPts val="0"/>
              </a:spcBef>
              <a:spcAft>
                <a:spcPts val="0"/>
              </a:spcAft>
              <a:buNone/>
              <a:defRPr sz="1600"/>
            </a:lvl6pPr>
            <a:lvl7pPr lvl="6" rtl="0" algn="ctr">
              <a:lnSpc>
                <a:spcPct val="100000"/>
              </a:lnSpc>
              <a:spcBef>
                <a:spcPts val="0"/>
              </a:spcBef>
              <a:spcAft>
                <a:spcPts val="0"/>
              </a:spcAft>
              <a:buNone/>
              <a:defRPr sz="1600"/>
            </a:lvl7pPr>
            <a:lvl8pPr lvl="7" rtl="0" algn="ctr">
              <a:lnSpc>
                <a:spcPct val="100000"/>
              </a:lnSpc>
              <a:spcBef>
                <a:spcPts val="0"/>
              </a:spcBef>
              <a:spcAft>
                <a:spcPts val="0"/>
              </a:spcAft>
              <a:buNone/>
              <a:defRPr sz="1600"/>
            </a:lvl8pPr>
            <a:lvl9pPr lvl="8" rtl="0" algn="ctr">
              <a:lnSpc>
                <a:spcPct val="100000"/>
              </a:lnSpc>
              <a:spcBef>
                <a:spcPts val="0"/>
              </a:spcBef>
              <a:spcAft>
                <a:spcPts val="0"/>
              </a:spcAft>
              <a:buNone/>
              <a:defRPr sz="1600"/>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CUSTOM_14_1">
    <p:spTree>
      <p:nvGrpSpPr>
        <p:cNvPr id="286" name="Shape 286"/>
        <p:cNvGrpSpPr/>
        <p:nvPr/>
      </p:nvGrpSpPr>
      <p:grpSpPr>
        <a:xfrm>
          <a:off x="0" y="0"/>
          <a:ext cx="0" cy="0"/>
          <a:chOff x="0" y="0"/>
          <a:chExt cx="0" cy="0"/>
        </a:xfrm>
      </p:grpSpPr>
      <p:sp>
        <p:nvSpPr>
          <p:cNvPr id="287" name="Google Shape;287;p23"/>
          <p:cNvSpPr/>
          <p:nvPr/>
        </p:nvSpPr>
        <p:spPr>
          <a:xfrm rot="10800000">
            <a:off x="8430786" y="4978438"/>
            <a:ext cx="344101" cy="341037"/>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23"/>
          <p:cNvSpPr/>
          <p:nvPr/>
        </p:nvSpPr>
        <p:spPr>
          <a:xfrm rot="2071961">
            <a:off x="142513" y="989929"/>
            <a:ext cx="624005" cy="1029393"/>
          </a:xfrm>
          <a:custGeom>
            <a:rect b="b" l="l" r="r" t="t"/>
            <a:pathLst>
              <a:path extrusionOk="0" h="25535" w="15479">
                <a:moveTo>
                  <a:pt x="12634" y="1"/>
                </a:moveTo>
                <a:cubicBezTo>
                  <a:pt x="12555" y="1"/>
                  <a:pt x="12471" y="15"/>
                  <a:pt x="12383" y="46"/>
                </a:cubicBezTo>
                <a:lnTo>
                  <a:pt x="10871" y="582"/>
                </a:lnTo>
                <a:cubicBezTo>
                  <a:pt x="10180" y="820"/>
                  <a:pt x="9454" y="975"/>
                  <a:pt x="8799" y="1284"/>
                </a:cubicBezTo>
                <a:cubicBezTo>
                  <a:pt x="6846" y="2237"/>
                  <a:pt x="5191" y="3570"/>
                  <a:pt x="3846" y="5261"/>
                </a:cubicBezTo>
                <a:cubicBezTo>
                  <a:pt x="3215" y="6047"/>
                  <a:pt x="2751" y="6964"/>
                  <a:pt x="2239" y="7845"/>
                </a:cubicBezTo>
                <a:cubicBezTo>
                  <a:pt x="1905" y="8416"/>
                  <a:pt x="1596" y="8988"/>
                  <a:pt x="1298" y="9571"/>
                </a:cubicBezTo>
                <a:cubicBezTo>
                  <a:pt x="1215" y="9738"/>
                  <a:pt x="1274" y="9964"/>
                  <a:pt x="1215" y="10119"/>
                </a:cubicBezTo>
                <a:cubicBezTo>
                  <a:pt x="1143" y="10333"/>
                  <a:pt x="917" y="10512"/>
                  <a:pt x="881" y="10714"/>
                </a:cubicBezTo>
                <a:cubicBezTo>
                  <a:pt x="715" y="11583"/>
                  <a:pt x="536" y="12464"/>
                  <a:pt x="465" y="13333"/>
                </a:cubicBezTo>
                <a:cubicBezTo>
                  <a:pt x="429" y="13810"/>
                  <a:pt x="238" y="14346"/>
                  <a:pt x="655" y="14798"/>
                </a:cubicBezTo>
                <a:cubicBezTo>
                  <a:pt x="703" y="14822"/>
                  <a:pt x="655" y="14941"/>
                  <a:pt x="643" y="15024"/>
                </a:cubicBezTo>
                <a:cubicBezTo>
                  <a:pt x="596" y="15393"/>
                  <a:pt x="536" y="15762"/>
                  <a:pt x="500" y="16131"/>
                </a:cubicBezTo>
                <a:cubicBezTo>
                  <a:pt x="441" y="16774"/>
                  <a:pt x="357" y="17429"/>
                  <a:pt x="381" y="18072"/>
                </a:cubicBezTo>
                <a:cubicBezTo>
                  <a:pt x="405" y="18608"/>
                  <a:pt x="0" y="19322"/>
                  <a:pt x="881" y="19632"/>
                </a:cubicBezTo>
                <a:cubicBezTo>
                  <a:pt x="715" y="19751"/>
                  <a:pt x="560" y="19858"/>
                  <a:pt x="417" y="19965"/>
                </a:cubicBezTo>
                <a:cubicBezTo>
                  <a:pt x="524" y="20120"/>
                  <a:pt x="619" y="20275"/>
                  <a:pt x="703" y="20394"/>
                </a:cubicBezTo>
                <a:cubicBezTo>
                  <a:pt x="357" y="20918"/>
                  <a:pt x="619" y="21370"/>
                  <a:pt x="727" y="21846"/>
                </a:cubicBezTo>
                <a:cubicBezTo>
                  <a:pt x="774" y="22049"/>
                  <a:pt x="822" y="22239"/>
                  <a:pt x="893" y="22525"/>
                </a:cubicBezTo>
                <a:cubicBezTo>
                  <a:pt x="619" y="22418"/>
                  <a:pt x="524" y="22370"/>
                  <a:pt x="405" y="22323"/>
                </a:cubicBezTo>
                <a:lnTo>
                  <a:pt x="405" y="23728"/>
                </a:lnTo>
                <a:cubicBezTo>
                  <a:pt x="459" y="23718"/>
                  <a:pt x="505" y="23713"/>
                  <a:pt x="544" y="23713"/>
                </a:cubicBezTo>
                <a:cubicBezTo>
                  <a:pt x="883" y="23713"/>
                  <a:pt x="747" y="24050"/>
                  <a:pt x="822" y="24263"/>
                </a:cubicBezTo>
                <a:cubicBezTo>
                  <a:pt x="879" y="24448"/>
                  <a:pt x="915" y="24621"/>
                  <a:pt x="636" y="24621"/>
                </a:cubicBezTo>
                <a:cubicBezTo>
                  <a:pt x="627" y="24621"/>
                  <a:pt x="617" y="24621"/>
                  <a:pt x="608" y="24621"/>
                </a:cubicBezTo>
                <a:cubicBezTo>
                  <a:pt x="596" y="24621"/>
                  <a:pt x="500" y="24859"/>
                  <a:pt x="536" y="24883"/>
                </a:cubicBezTo>
                <a:cubicBezTo>
                  <a:pt x="794" y="25140"/>
                  <a:pt x="913" y="25514"/>
                  <a:pt x="1417" y="25514"/>
                </a:cubicBezTo>
                <a:cubicBezTo>
                  <a:pt x="1425" y="25514"/>
                  <a:pt x="1433" y="25514"/>
                  <a:pt x="1441" y="25514"/>
                </a:cubicBezTo>
                <a:cubicBezTo>
                  <a:pt x="1830" y="25498"/>
                  <a:pt x="2219" y="25493"/>
                  <a:pt x="2606" y="25493"/>
                </a:cubicBezTo>
                <a:cubicBezTo>
                  <a:pt x="3427" y="25493"/>
                  <a:pt x="4244" y="25517"/>
                  <a:pt x="5060" y="25525"/>
                </a:cubicBezTo>
                <a:cubicBezTo>
                  <a:pt x="5193" y="25528"/>
                  <a:pt x="5328" y="25535"/>
                  <a:pt x="5459" y="25535"/>
                </a:cubicBezTo>
                <a:cubicBezTo>
                  <a:pt x="5927" y="25535"/>
                  <a:pt x="6352" y="25450"/>
                  <a:pt x="6501" y="24799"/>
                </a:cubicBezTo>
                <a:cubicBezTo>
                  <a:pt x="6513" y="24740"/>
                  <a:pt x="6680" y="24704"/>
                  <a:pt x="6680" y="24704"/>
                </a:cubicBezTo>
                <a:cubicBezTo>
                  <a:pt x="6561" y="24406"/>
                  <a:pt x="6442" y="24168"/>
                  <a:pt x="6418" y="23930"/>
                </a:cubicBezTo>
                <a:cubicBezTo>
                  <a:pt x="6406" y="23859"/>
                  <a:pt x="6668" y="23751"/>
                  <a:pt x="6680" y="23740"/>
                </a:cubicBezTo>
                <a:cubicBezTo>
                  <a:pt x="6501" y="23382"/>
                  <a:pt x="6311" y="23025"/>
                  <a:pt x="6108" y="22608"/>
                </a:cubicBezTo>
                <a:cubicBezTo>
                  <a:pt x="6370" y="22561"/>
                  <a:pt x="6501" y="22537"/>
                  <a:pt x="6680" y="22501"/>
                </a:cubicBezTo>
                <a:lnTo>
                  <a:pt x="6680" y="22501"/>
                </a:lnTo>
                <a:cubicBezTo>
                  <a:pt x="6608" y="22656"/>
                  <a:pt x="6573" y="22763"/>
                  <a:pt x="6537" y="22847"/>
                </a:cubicBezTo>
                <a:cubicBezTo>
                  <a:pt x="6573" y="22882"/>
                  <a:pt x="6620" y="22894"/>
                  <a:pt x="6668" y="22906"/>
                </a:cubicBezTo>
                <a:cubicBezTo>
                  <a:pt x="6775" y="22644"/>
                  <a:pt x="6870" y="22382"/>
                  <a:pt x="6965" y="22144"/>
                </a:cubicBezTo>
                <a:cubicBezTo>
                  <a:pt x="6739" y="22001"/>
                  <a:pt x="6561" y="21870"/>
                  <a:pt x="6382" y="21751"/>
                </a:cubicBezTo>
                <a:cubicBezTo>
                  <a:pt x="6418" y="21715"/>
                  <a:pt x="6430" y="21668"/>
                  <a:pt x="6453" y="21644"/>
                </a:cubicBezTo>
                <a:cubicBezTo>
                  <a:pt x="6620" y="21656"/>
                  <a:pt x="6775" y="21692"/>
                  <a:pt x="6918" y="21704"/>
                </a:cubicBezTo>
                <a:cubicBezTo>
                  <a:pt x="7144" y="20930"/>
                  <a:pt x="7073" y="20739"/>
                  <a:pt x="6525" y="20537"/>
                </a:cubicBezTo>
                <a:lnTo>
                  <a:pt x="6656" y="20406"/>
                </a:lnTo>
                <a:cubicBezTo>
                  <a:pt x="6573" y="20084"/>
                  <a:pt x="6513" y="19822"/>
                  <a:pt x="6489" y="19691"/>
                </a:cubicBezTo>
                <a:cubicBezTo>
                  <a:pt x="6739" y="19513"/>
                  <a:pt x="7013" y="19429"/>
                  <a:pt x="7073" y="19263"/>
                </a:cubicBezTo>
                <a:cubicBezTo>
                  <a:pt x="7204" y="18918"/>
                  <a:pt x="7168" y="18548"/>
                  <a:pt x="6692" y="18370"/>
                </a:cubicBezTo>
                <a:cubicBezTo>
                  <a:pt x="6858" y="18298"/>
                  <a:pt x="6965" y="18263"/>
                  <a:pt x="7144" y="18191"/>
                </a:cubicBezTo>
                <a:cubicBezTo>
                  <a:pt x="6894" y="18084"/>
                  <a:pt x="6715" y="18013"/>
                  <a:pt x="6418" y="17882"/>
                </a:cubicBezTo>
                <a:cubicBezTo>
                  <a:pt x="7335" y="17739"/>
                  <a:pt x="7144" y="17143"/>
                  <a:pt x="7025" y="16715"/>
                </a:cubicBezTo>
                <a:cubicBezTo>
                  <a:pt x="6918" y="16298"/>
                  <a:pt x="6596" y="15941"/>
                  <a:pt x="6334" y="15512"/>
                </a:cubicBezTo>
                <a:lnTo>
                  <a:pt x="6334" y="15512"/>
                </a:lnTo>
                <a:cubicBezTo>
                  <a:pt x="6632" y="15679"/>
                  <a:pt x="6906" y="15822"/>
                  <a:pt x="7192" y="15989"/>
                </a:cubicBezTo>
                <a:cubicBezTo>
                  <a:pt x="7204" y="15977"/>
                  <a:pt x="7227" y="15953"/>
                  <a:pt x="7251" y="15941"/>
                </a:cubicBezTo>
                <a:cubicBezTo>
                  <a:pt x="7096" y="15774"/>
                  <a:pt x="6965" y="15619"/>
                  <a:pt x="6894" y="15512"/>
                </a:cubicBezTo>
                <a:cubicBezTo>
                  <a:pt x="6977" y="15286"/>
                  <a:pt x="7108" y="15096"/>
                  <a:pt x="7085" y="14917"/>
                </a:cubicBezTo>
                <a:cubicBezTo>
                  <a:pt x="7120" y="14465"/>
                  <a:pt x="6930" y="14036"/>
                  <a:pt x="7168" y="13595"/>
                </a:cubicBezTo>
                <a:cubicBezTo>
                  <a:pt x="7239" y="13500"/>
                  <a:pt x="7096" y="13310"/>
                  <a:pt x="7037" y="13155"/>
                </a:cubicBezTo>
                <a:cubicBezTo>
                  <a:pt x="7001" y="13060"/>
                  <a:pt x="6882" y="12917"/>
                  <a:pt x="6906" y="12833"/>
                </a:cubicBezTo>
                <a:cubicBezTo>
                  <a:pt x="7037" y="12441"/>
                  <a:pt x="7192" y="12060"/>
                  <a:pt x="7382" y="11690"/>
                </a:cubicBezTo>
                <a:cubicBezTo>
                  <a:pt x="7763" y="10940"/>
                  <a:pt x="8239" y="10226"/>
                  <a:pt x="8561" y="9452"/>
                </a:cubicBezTo>
                <a:cubicBezTo>
                  <a:pt x="8823" y="8797"/>
                  <a:pt x="9216" y="8202"/>
                  <a:pt x="9740" y="7857"/>
                </a:cubicBezTo>
                <a:cubicBezTo>
                  <a:pt x="10775" y="7166"/>
                  <a:pt x="11954" y="6630"/>
                  <a:pt x="13085" y="6047"/>
                </a:cubicBezTo>
                <a:cubicBezTo>
                  <a:pt x="13776" y="5690"/>
                  <a:pt x="14502" y="5356"/>
                  <a:pt x="15216" y="5035"/>
                </a:cubicBezTo>
                <a:cubicBezTo>
                  <a:pt x="15467" y="4916"/>
                  <a:pt x="15478" y="4749"/>
                  <a:pt x="15359" y="4511"/>
                </a:cubicBezTo>
                <a:cubicBezTo>
                  <a:pt x="14657" y="3154"/>
                  <a:pt x="13978" y="1773"/>
                  <a:pt x="13264" y="415"/>
                </a:cubicBezTo>
                <a:cubicBezTo>
                  <a:pt x="13134" y="183"/>
                  <a:pt x="12916" y="1"/>
                  <a:pt x="1263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23"/>
          <p:cNvSpPr/>
          <p:nvPr/>
        </p:nvSpPr>
        <p:spPr>
          <a:xfrm rot="-6415773">
            <a:off x="245899" y="2092935"/>
            <a:ext cx="417251" cy="598670"/>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23"/>
          <p:cNvSpPr/>
          <p:nvPr/>
        </p:nvSpPr>
        <p:spPr>
          <a:xfrm rot="-8387791">
            <a:off x="733695" y="-194484"/>
            <a:ext cx="455796" cy="451677"/>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23"/>
          <p:cNvSpPr/>
          <p:nvPr/>
        </p:nvSpPr>
        <p:spPr>
          <a:xfrm rot="8420448">
            <a:off x="-59081" y="253218"/>
            <a:ext cx="287219" cy="683009"/>
          </a:xfrm>
          <a:custGeom>
            <a:rect b="b" l="l" r="r" t="t"/>
            <a:pathLst>
              <a:path extrusionOk="0" h="20587" w="5954">
                <a:moveTo>
                  <a:pt x="1843" y="0"/>
                </a:moveTo>
                <a:cubicBezTo>
                  <a:pt x="1034" y="0"/>
                  <a:pt x="393" y="545"/>
                  <a:pt x="357" y="1370"/>
                </a:cubicBezTo>
                <a:cubicBezTo>
                  <a:pt x="298" y="2918"/>
                  <a:pt x="381" y="4489"/>
                  <a:pt x="262" y="6037"/>
                </a:cubicBezTo>
                <a:cubicBezTo>
                  <a:pt x="143" y="7787"/>
                  <a:pt x="595" y="9537"/>
                  <a:pt x="95" y="11264"/>
                </a:cubicBezTo>
                <a:cubicBezTo>
                  <a:pt x="0" y="11550"/>
                  <a:pt x="119" y="11895"/>
                  <a:pt x="167" y="12204"/>
                </a:cubicBezTo>
                <a:cubicBezTo>
                  <a:pt x="203" y="12466"/>
                  <a:pt x="286" y="12740"/>
                  <a:pt x="286" y="12990"/>
                </a:cubicBezTo>
                <a:cubicBezTo>
                  <a:pt x="274" y="13990"/>
                  <a:pt x="214" y="15002"/>
                  <a:pt x="203" y="16002"/>
                </a:cubicBezTo>
                <a:cubicBezTo>
                  <a:pt x="179" y="17312"/>
                  <a:pt x="214" y="18622"/>
                  <a:pt x="214" y="19931"/>
                </a:cubicBezTo>
                <a:cubicBezTo>
                  <a:pt x="214" y="20289"/>
                  <a:pt x="322" y="20551"/>
                  <a:pt x="750" y="20551"/>
                </a:cubicBezTo>
                <a:cubicBezTo>
                  <a:pt x="2179" y="20551"/>
                  <a:pt x="3620" y="20563"/>
                  <a:pt x="5048" y="20586"/>
                </a:cubicBezTo>
                <a:cubicBezTo>
                  <a:pt x="5572" y="20586"/>
                  <a:pt x="5691" y="20301"/>
                  <a:pt x="5691" y="19824"/>
                </a:cubicBezTo>
                <a:cubicBezTo>
                  <a:pt x="5679" y="18812"/>
                  <a:pt x="5715" y="17800"/>
                  <a:pt x="5715" y="16788"/>
                </a:cubicBezTo>
                <a:cubicBezTo>
                  <a:pt x="5703" y="14717"/>
                  <a:pt x="5632" y="12633"/>
                  <a:pt x="5656" y="10561"/>
                </a:cubicBezTo>
                <a:cubicBezTo>
                  <a:pt x="5691" y="8859"/>
                  <a:pt x="5810" y="7144"/>
                  <a:pt x="5929" y="4775"/>
                </a:cubicBezTo>
                <a:cubicBezTo>
                  <a:pt x="5929" y="4001"/>
                  <a:pt x="5941" y="2572"/>
                  <a:pt x="5953" y="1143"/>
                </a:cubicBezTo>
                <a:cubicBezTo>
                  <a:pt x="5953" y="417"/>
                  <a:pt x="5620" y="72"/>
                  <a:pt x="4882" y="60"/>
                </a:cubicBezTo>
                <a:cubicBezTo>
                  <a:pt x="3870" y="48"/>
                  <a:pt x="2881" y="12"/>
                  <a:pt x="1869" y="0"/>
                </a:cubicBezTo>
                <a:cubicBezTo>
                  <a:pt x="1861" y="0"/>
                  <a:pt x="1852" y="0"/>
                  <a:pt x="184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23"/>
          <p:cNvSpPr/>
          <p:nvPr/>
        </p:nvSpPr>
        <p:spPr>
          <a:xfrm rot="-6415813">
            <a:off x="6887311" y="4769352"/>
            <a:ext cx="580015" cy="832286"/>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23"/>
          <p:cNvSpPr/>
          <p:nvPr/>
        </p:nvSpPr>
        <p:spPr>
          <a:xfrm rot="-6415760">
            <a:off x="8919195" y="3814359"/>
            <a:ext cx="532637" cy="764284"/>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23"/>
          <p:cNvSpPr/>
          <p:nvPr/>
        </p:nvSpPr>
        <p:spPr>
          <a:xfrm rot="10800000">
            <a:off x="8801101" y="2282727"/>
            <a:ext cx="411700" cy="407998"/>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23"/>
          <p:cNvSpPr/>
          <p:nvPr/>
        </p:nvSpPr>
        <p:spPr>
          <a:xfrm rot="10800000">
            <a:off x="5557706" y="4900661"/>
            <a:ext cx="501096" cy="496590"/>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23"/>
          <p:cNvSpPr/>
          <p:nvPr/>
        </p:nvSpPr>
        <p:spPr>
          <a:xfrm rot="7080509">
            <a:off x="8661643" y="3151496"/>
            <a:ext cx="277936" cy="520861"/>
          </a:xfrm>
          <a:custGeom>
            <a:rect b="b" l="l" r="r" t="t"/>
            <a:pathLst>
              <a:path extrusionOk="0" h="18230" w="11860">
                <a:moveTo>
                  <a:pt x="3025" y="1"/>
                </a:moveTo>
                <a:cubicBezTo>
                  <a:pt x="2834" y="1"/>
                  <a:pt x="2489" y="72"/>
                  <a:pt x="2453" y="191"/>
                </a:cubicBezTo>
                <a:cubicBezTo>
                  <a:pt x="2344" y="491"/>
                  <a:pt x="2240" y="594"/>
                  <a:pt x="2120" y="594"/>
                </a:cubicBezTo>
                <a:cubicBezTo>
                  <a:pt x="1979" y="594"/>
                  <a:pt x="1815" y="451"/>
                  <a:pt x="1596" y="322"/>
                </a:cubicBezTo>
                <a:cubicBezTo>
                  <a:pt x="1478" y="252"/>
                  <a:pt x="1318" y="226"/>
                  <a:pt x="1147" y="226"/>
                </a:cubicBezTo>
                <a:cubicBezTo>
                  <a:pt x="939" y="226"/>
                  <a:pt x="714" y="264"/>
                  <a:pt x="525" y="310"/>
                </a:cubicBezTo>
                <a:cubicBezTo>
                  <a:pt x="346" y="358"/>
                  <a:pt x="132" y="679"/>
                  <a:pt x="132" y="894"/>
                </a:cubicBezTo>
                <a:cubicBezTo>
                  <a:pt x="108" y="2822"/>
                  <a:pt x="132" y="4751"/>
                  <a:pt x="132" y="6680"/>
                </a:cubicBezTo>
                <a:cubicBezTo>
                  <a:pt x="132" y="8478"/>
                  <a:pt x="120" y="10299"/>
                  <a:pt x="96" y="12097"/>
                </a:cubicBezTo>
                <a:cubicBezTo>
                  <a:pt x="72" y="13824"/>
                  <a:pt x="1" y="15550"/>
                  <a:pt x="13" y="17288"/>
                </a:cubicBezTo>
                <a:cubicBezTo>
                  <a:pt x="13" y="17931"/>
                  <a:pt x="448" y="18229"/>
                  <a:pt x="1071" y="18229"/>
                </a:cubicBezTo>
                <a:cubicBezTo>
                  <a:pt x="1083" y="18229"/>
                  <a:pt x="1096" y="18229"/>
                  <a:pt x="1108" y="18229"/>
                </a:cubicBezTo>
                <a:cubicBezTo>
                  <a:pt x="1680" y="18193"/>
                  <a:pt x="2275" y="18217"/>
                  <a:pt x="2263" y="17384"/>
                </a:cubicBezTo>
                <a:cubicBezTo>
                  <a:pt x="2263" y="17348"/>
                  <a:pt x="2334" y="17324"/>
                  <a:pt x="2418" y="17241"/>
                </a:cubicBezTo>
                <a:cubicBezTo>
                  <a:pt x="2573" y="17324"/>
                  <a:pt x="2775" y="17396"/>
                  <a:pt x="2977" y="17491"/>
                </a:cubicBezTo>
                <a:cubicBezTo>
                  <a:pt x="2870" y="17741"/>
                  <a:pt x="2799" y="17931"/>
                  <a:pt x="2680" y="18193"/>
                </a:cubicBezTo>
                <a:cubicBezTo>
                  <a:pt x="3577" y="18193"/>
                  <a:pt x="4436" y="18204"/>
                  <a:pt x="5281" y="18204"/>
                </a:cubicBezTo>
                <a:cubicBezTo>
                  <a:pt x="5703" y="18204"/>
                  <a:pt x="6121" y="18201"/>
                  <a:pt x="6537" y="18193"/>
                </a:cubicBezTo>
                <a:cubicBezTo>
                  <a:pt x="7859" y="18181"/>
                  <a:pt x="9180" y="18134"/>
                  <a:pt x="10514" y="18062"/>
                </a:cubicBezTo>
                <a:cubicBezTo>
                  <a:pt x="10728" y="18050"/>
                  <a:pt x="11074" y="17872"/>
                  <a:pt x="11121" y="17693"/>
                </a:cubicBezTo>
                <a:cubicBezTo>
                  <a:pt x="11240" y="17265"/>
                  <a:pt x="11240" y="16788"/>
                  <a:pt x="11288" y="16324"/>
                </a:cubicBezTo>
                <a:cubicBezTo>
                  <a:pt x="11859" y="15193"/>
                  <a:pt x="11371" y="13990"/>
                  <a:pt x="11324" y="12859"/>
                </a:cubicBezTo>
                <a:cubicBezTo>
                  <a:pt x="11288" y="11728"/>
                  <a:pt x="11502" y="10550"/>
                  <a:pt x="11133" y="9597"/>
                </a:cubicBezTo>
                <a:cubicBezTo>
                  <a:pt x="11252" y="8918"/>
                  <a:pt x="11407" y="8347"/>
                  <a:pt x="11431" y="7763"/>
                </a:cubicBezTo>
                <a:cubicBezTo>
                  <a:pt x="11466" y="6906"/>
                  <a:pt x="11371" y="6061"/>
                  <a:pt x="11383" y="5192"/>
                </a:cubicBezTo>
                <a:cubicBezTo>
                  <a:pt x="11407" y="3977"/>
                  <a:pt x="11478" y="2739"/>
                  <a:pt x="11466" y="1513"/>
                </a:cubicBezTo>
                <a:cubicBezTo>
                  <a:pt x="11443" y="608"/>
                  <a:pt x="11074" y="143"/>
                  <a:pt x="10454" y="132"/>
                </a:cubicBezTo>
                <a:cubicBezTo>
                  <a:pt x="7978" y="72"/>
                  <a:pt x="5490" y="24"/>
                  <a:pt x="302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23"/>
          <p:cNvSpPr/>
          <p:nvPr/>
        </p:nvSpPr>
        <p:spPr>
          <a:xfrm rot="-6415482">
            <a:off x="1571231" y="74964"/>
            <a:ext cx="473155" cy="678909"/>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23"/>
          <p:cNvSpPr txBox="1"/>
          <p:nvPr>
            <p:ph idx="1" type="subTitle"/>
          </p:nvPr>
        </p:nvSpPr>
        <p:spPr>
          <a:xfrm>
            <a:off x="2357703" y="1569337"/>
            <a:ext cx="4428600" cy="1568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3000">
                <a:solidFill>
                  <a:schemeClr val="dk2"/>
                </a:solidFill>
                <a:latin typeface="Londrina Solid"/>
                <a:ea typeface="Londrina Solid"/>
                <a:cs typeface="Londrina Solid"/>
                <a:sym typeface="Londrina Solid"/>
              </a:defRPr>
            </a:lvl1pPr>
            <a:lvl2pPr lvl="1" rtl="0" algn="ctr">
              <a:lnSpc>
                <a:spcPct val="100000"/>
              </a:lnSpc>
              <a:spcBef>
                <a:spcPts val="800"/>
              </a:spcBef>
              <a:spcAft>
                <a:spcPts val="0"/>
              </a:spcAft>
              <a:buNone/>
              <a:defRPr sz="3000">
                <a:solidFill>
                  <a:schemeClr val="dk2"/>
                </a:solidFill>
                <a:latin typeface="Londrina Solid"/>
                <a:ea typeface="Londrina Solid"/>
                <a:cs typeface="Londrina Solid"/>
                <a:sym typeface="Londrina Solid"/>
              </a:defRPr>
            </a:lvl2pPr>
            <a:lvl3pPr lvl="2" rtl="0" algn="ctr">
              <a:lnSpc>
                <a:spcPct val="100000"/>
              </a:lnSpc>
              <a:spcBef>
                <a:spcPts val="800"/>
              </a:spcBef>
              <a:spcAft>
                <a:spcPts val="0"/>
              </a:spcAft>
              <a:buNone/>
              <a:defRPr sz="3000">
                <a:solidFill>
                  <a:schemeClr val="dk2"/>
                </a:solidFill>
                <a:latin typeface="Londrina Solid"/>
                <a:ea typeface="Londrina Solid"/>
                <a:cs typeface="Londrina Solid"/>
                <a:sym typeface="Londrina Solid"/>
              </a:defRPr>
            </a:lvl3pPr>
            <a:lvl4pPr lvl="3" rtl="0" algn="ctr">
              <a:lnSpc>
                <a:spcPct val="100000"/>
              </a:lnSpc>
              <a:spcBef>
                <a:spcPts val="800"/>
              </a:spcBef>
              <a:spcAft>
                <a:spcPts val="0"/>
              </a:spcAft>
              <a:buNone/>
              <a:defRPr sz="3000">
                <a:solidFill>
                  <a:schemeClr val="dk2"/>
                </a:solidFill>
                <a:latin typeface="Londrina Solid"/>
                <a:ea typeface="Londrina Solid"/>
                <a:cs typeface="Londrina Solid"/>
                <a:sym typeface="Londrina Solid"/>
              </a:defRPr>
            </a:lvl4pPr>
            <a:lvl5pPr lvl="4" rtl="0" algn="ctr">
              <a:lnSpc>
                <a:spcPct val="100000"/>
              </a:lnSpc>
              <a:spcBef>
                <a:spcPts val="800"/>
              </a:spcBef>
              <a:spcAft>
                <a:spcPts val="0"/>
              </a:spcAft>
              <a:buNone/>
              <a:defRPr sz="3000">
                <a:solidFill>
                  <a:schemeClr val="dk2"/>
                </a:solidFill>
                <a:latin typeface="Londrina Solid"/>
                <a:ea typeface="Londrina Solid"/>
                <a:cs typeface="Londrina Solid"/>
                <a:sym typeface="Londrina Solid"/>
              </a:defRPr>
            </a:lvl5pPr>
            <a:lvl6pPr lvl="5" rtl="0" algn="ctr">
              <a:lnSpc>
                <a:spcPct val="100000"/>
              </a:lnSpc>
              <a:spcBef>
                <a:spcPts val="800"/>
              </a:spcBef>
              <a:spcAft>
                <a:spcPts val="0"/>
              </a:spcAft>
              <a:buNone/>
              <a:defRPr sz="3000">
                <a:solidFill>
                  <a:schemeClr val="dk2"/>
                </a:solidFill>
                <a:latin typeface="Londrina Solid"/>
                <a:ea typeface="Londrina Solid"/>
                <a:cs typeface="Londrina Solid"/>
                <a:sym typeface="Londrina Solid"/>
              </a:defRPr>
            </a:lvl6pPr>
            <a:lvl7pPr lvl="6" rtl="0" algn="ctr">
              <a:lnSpc>
                <a:spcPct val="100000"/>
              </a:lnSpc>
              <a:spcBef>
                <a:spcPts val="800"/>
              </a:spcBef>
              <a:spcAft>
                <a:spcPts val="0"/>
              </a:spcAft>
              <a:buNone/>
              <a:defRPr sz="3000">
                <a:solidFill>
                  <a:schemeClr val="dk2"/>
                </a:solidFill>
                <a:latin typeface="Londrina Solid"/>
                <a:ea typeface="Londrina Solid"/>
                <a:cs typeface="Londrina Solid"/>
                <a:sym typeface="Londrina Solid"/>
              </a:defRPr>
            </a:lvl7pPr>
            <a:lvl8pPr lvl="7" rtl="0" algn="ctr">
              <a:lnSpc>
                <a:spcPct val="100000"/>
              </a:lnSpc>
              <a:spcBef>
                <a:spcPts val="800"/>
              </a:spcBef>
              <a:spcAft>
                <a:spcPts val="0"/>
              </a:spcAft>
              <a:buNone/>
              <a:defRPr sz="3000">
                <a:solidFill>
                  <a:schemeClr val="dk2"/>
                </a:solidFill>
                <a:latin typeface="Londrina Solid"/>
                <a:ea typeface="Londrina Solid"/>
                <a:cs typeface="Londrina Solid"/>
                <a:sym typeface="Londrina Solid"/>
              </a:defRPr>
            </a:lvl8pPr>
            <a:lvl9pPr lvl="8" rtl="0" algn="ctr">
              <a:lnSpc>
                <a:spcPct val="100000"/>
              </a:lnSpc>
              <a:spcBef>
                <a:spcPts val="800"/>
              </a:spcBef>
              <a:spcAft>
                <a:spcPts val="800"/>
              </a:spcAft>
              <a:buNone/>
              <a:defRPr sz="3000">
                <a:solidFill>
                  <a:schemeClr val="dk2"/>
                </a:solidFill>
                <a:latin typeface="Londrina Solid"/>
                <a:ea typeface="Londrina Solid"/>
                <a:cs typeface="Londrina Solid"/>
                <a:sym typeface="Londrina Solid"/>
              </a:defRPr>
            </a:lvl9pPr>
          </a:lstStyle>
          <a:p/>
        </p:txBody>
      </p:sp>
      <p:sp>
        <p:nvSpPr>
          <p:cNvPr id="299" name="Google Shape;299;p23"/>
          <p:cNvSpPr txBox="1"/>
          <p:nvPr>
            <p:ph type="title"/>
          </p:nvPr>
        </p:nvSpPr>
        <p:spPr>
          <a:xfrm>
            <a:off x="713400" y="381209"/>
            <a:ext cx="77172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4200"/>
              <a:buNone/>
              <a:defRPr/>
            </a:lvl1pPr>
            <a:lvl2pPr lvl="1" rtl="0">
              <a:spcBef>
                <a:spcPts val="0"/>
              </a:spcBef>
              <a:spcAft>
                <a:spcPts val="0"/>
              </a:spcAft>
              <a:buSzPts val="4200"/>
              <a:buNone/>
              <a:defRPr/>
            </a:lvl2pPr>
            <a:lvl3pPr lvl="2" rtl="0">
              <a:spcBef>
                <a:spcPts val="0"/>
              </a:spcBef>
              <a:spcAft>
                <a:spcPts val="0"/>
              </a:spcAft>
              <a:buSzPts val="4200"/>
              <a:buNone/>
              <a:defRPr/>
            </a:lvl3pPr>
            <a:lvl4pPr lvl="3" rtl="0">
              <a:spcBef>
                <a:spcPts val="0"/>
              </a:spcBef>
              <a:spcAft>
                <a:spcPts val="0"/>
              </a:spcAft>
              <a:buSzPts val="4200"/>
              <a:buNone/>
              <a:defRPr/>
            </a:lvl4pPr>
            <a:lvl5pPr lvl="4" rtl="0">
              <a:spcBef>
                <a:spcPts val="0"/>
              </a:spcBef>
              <a:spcAft>
                <a:spcPts val="0"/>
              </a:spcAft>
              <a:buSzPts val="4200"/>
              <a:buNone/>
              <a:defRPr/>
            </a:lvl5pPr>
            <a:lvl6pPr lvl="5" rtl="0">
              <a:spcBef>
                <a:spcPts val="0"/>
              </a:spcBef>
              <a:spcAft>
                <a:spcPts val="0"/>
              </a:spcAft>
              <a:buSzPts val="4200"/>
              <a:buNone/>
              <a:defRPr/>
            </a:lvl6pPr>
            <a:lvl7pPr lvl="6" rtl="0">
              <a:spcBef>
                <a:spcPts val="0"/>
              </a:spcBef>
              <a:spcAft>
                <a:spcPts val="0"/>
              </a:spcAft>
              <a:buSzPts val="4200"/>
              <a:buNone/>
              <a:defRPr/>
            </a:lvl7pPr>
            <a:lvl8pPr lvl="7" rtl="0">
              <a:spcBef>
                <a:spcPts val="0"/>
              </a:spcBef>
              <a:spcAft>
                <a:spcPts val="0"/>
              </a:spcAft>
              <a:buSzPts val="4200"/>
              <a:buNone/>
              <a:defRPr/>
            </a:lvl8pPr>
            <a:lvl9pPr lvl="8" rtl="0">
              <a:spcBef>
                <a:spcPts val="0"/>
              </a:spcBef>
              <a:spcAft>
                <a:spcPts val="0"/>
              </a:spcAft>
              <a:buSzPts val="4200"/>
              <a:buNone/>
              <a:defRPr/>
            </a:lvl9pPr>
          </a:lstStyle>
          <a:p/>
        </p:txBody>
      </p:sp>
      <p:sp>
        <p:nvSpPr>
          <p:cNvPr id="300" name="Google Shape;300;p23"/>
          <p:cNvSpPr txBox="1"/>
          <p:nvPr>
            <p:ph idx="2" type="subTitle"/>
          </p:nvPr>
        </p:nvSpPr>
        <p:spPr>
          <a:xfrm>
            <a:off x="2524125" y="3535500"/>
            <a:ext cx="4095900" cy="931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600"/>
            </a:lvl1pPr>
            <a:lvl2pPr lvl="1" rtl="0" algn="ctr">
              <a:lnSpc>
                <a:spcPct val="100000"/>
              </a:lnSpc>
              <a:spcBef>
                <a:spcPts val="800"/>
              </a:spcBef>
              <a:spcAft>
                <a:spcPts val="0"/>
              </a:spcAft>
              <a:buNone/>
              <a:defRPr sz="1600"/>
            </a:lvl2pPr>
            <a:lvl3pPr lvl="2" rtl="0" algn="ctr">
              <a:lnSpc>
                <a:spcPct val="100000"/>
              </a:lnSpc>
              <a:spcBef>
                <a:spcPts val="800"/>
              </a:spcBef>
              <a:spcAft>
                <a:spcPts val="0"/>
              </a:spcAft>
              <a:buNone/>
              <a:defRPr sz="1600"/>
            </a:lvl3pPr>
            <a:lvl4pPr lvl="3" rtl="0" algn="ctr">
              <a:lnSpc>
                <a:spcPct val="100000"/>
              </a:lnSpc>
              <a:spcBef>
                <a:spcPts val="800"/>
              </a:spcBef>
              <a:spcAft>
                <a:spcPts val="0"/>
              </a:spcAft>
              <a:buNone/>
              <a:defRPr sz="1600"/>
            </a:lvl4pPr>
            <a:lvl5pPr lvl="4" rtl="0" algn="ctr">
              <a:lnSpc>
                <a:spcPct val="100000"/>
              </a:lnSpc>
              <a:spcBef>
                <a:spcPts val="800"/>
              </a:spcBef>
              <a:spcAft>
                <a:spcPts val="0"/>
              </a:spcAft>
              <a:buNone/>
              <a:defRPr sz="1600"/>
            </a:lvl5pPr>
            <a:lvl6pPr lvl="5" rtl="0" algn="ctr">
              <a:lnSpc>
                <a:spcPct val="100000"/>
              </a:lnSpc>
              <a:spcBef>
                <a:spcPts val="800"/>
              </a:spcBef>
              <a:spcAft>
                <a:spcPts val="0"/>
              </a:spcAft>
              <a:buNone/>
              <a:defRPr sz="1600"/>
            </a:lvl6pPr>
            <a:lvl7pPr lvl="6" rtl="0" algn="ctr">
              <a:lnSpc>
                <a:spcPct val="100000"/>
              </a:lnSpc>
              <a:spcBef>
                <a:spcPts val="800"/>
              </a:spcBef>
              <a:spcAft>
                <a:spcPts val="0"/>
              </a:spcAft>
              <a:buNone/>
              <a:defRPr sz="1600"/>
            </a:lvl7pPr>
            <a:lvl8pPr lvl="7" rtl="0" algn="ctr">
              <a:lnSpc>
                <a:spcPct val="100000"/>
              </a:lnSpc>
              <a:spcBef>
                <a:spcPts val="800"/>
              </a:spcBef>
              <a:spcAft>
                <a:spcPts val="0"/>
              </a:spcAft>
              <a:buNone/>
              <a:defRPr sz="1600"/>
            </a:lvl8pPr>
            <a:lvl9pPr lvl="8" rtl="0" algn="ctr">
              <a:lnSpc>
                <a:spcPct val="100000"/>
              </a:lnSpc>
              <a:spcBef>
                <a:spcPts val="800"/>
              </a:spcBef>
              <a:spcAft>
                <a:spcPts val="800"/>
              </a:spcAft>
              <a:buNone/>
              <a:defRPr sz="1600"/>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12">
    <p:spTree>
      <p:nvGrpSpPr>
        <p:cNvPr id="301" name="Shape 301"/>
        <p:cNvGrpSpPr/>
        <p:nvPr/>
      </p:nvGrpSpPr>
      <p:grpSpPr>
        <a:xfrm>
          <a:off x="0" y="0"/>
          <a:ext cx="0" cy="0"/>
          <a:chOff x="0" y="0"/>
          <a:chExt cx="0" cy="0"/>
        </a:xfrm>
      </p:grpSpPr>
      <p:sp>
        <p:nvSpPr>
          <p:cNvPr id="302" name="Google Shape;302;p24"/>
          <p:cNvSpPr/>
          <p:nvPr/>
        </p:nvSpPr>
        <p:spPr>
          <a:xfrm rot="7224123">
            <a:off x="8128077" y="4577048"/>
            <a:ext cx="750758" cy="1238546"/>
          </a:xfrm>
          <a:custGeom>
            <a:rect b="b" l="l" r="r" t="t"/>
            <a:pathLst>
              <a:path extrusionOk="0" h="25535" w="15479">
                <a:moveTo>
                  <a:pt x="12634" y="1"/>
                </a:moveTo>
                <a:cubicBezTo>
                  <a:pt x="12555" y="1"/>
                  <a:pt x="12471" y="15"/>
                  <a:pt x="12383" y="46"/>
                </a:cubicBezTo>
                <a:lnTo>
                  <a:pt x="10871" y="582"/>
                </a:lnTo>
                <a:cubicBezTo>
                  <a:pt x="10180" y="820"/>
                  <a:pt x="9454" y="975"/>
                  <a:pt x="8799" y="1284"/>
                </a:cubicBezTo>
                <a:cubicBezTo>
                  <a:pt x="6846" y="2237"/>
                  <a:pt x="5191" y="3570"/>
                  <a:pt x="3846" y="5261"/>
                </a:cubicBezTo>
                <a:cubicBezTo>
                  <a:pt x="3215" y="6047"/>
                  <a:pt x="2751" y="6964"/>
                  <a:pt x="2239" y="7845"/>
                </a:cubicBezTo>
                <a:cubicBezTo>
                  <a:pt x="1905" y="8416"/>
                  <a:pt x="1596" y="8988"/>
                  <a:pt x="1298" y="9571"/>
                </a:cubicBezTo>
                <a:cubicBezTo>
                  <a:pt x="1215" y="9738"/>
                  <a:pt x="1274" y="9964"/>
                  <a:pt x="1215" y="10119"/>
                </a:cubicBezTo>
                <a:cubicBezTo>
                  <a:pt x="1143" y="10333"/>
                  <a:pt x="917" y="10512"/>
                  <a:pt x="881" y="10714"/>
                </a:cubicBezTo>
                <a:cubicBezTo>
                  <a:pt x="715" y="11583"/>
                  <a:pt x="536" y="12464"/>
                  <a:pt x="465" y="13333"/>
                </a:cubicBezTo>
                <a:cubicBezTo>
                  <a:pt x="429" y="13810"/>
                  <a:pt x="238" y="14346"/>
                  <a:pt x="655" y="14798"/>
                </a:cubicBezTo>
                <a:cubicBezTo>
                  <a:pt x="703" y="14822"/>
                  <a:pt x="655" y="14941"/>
                  <a:pt x="643" y="15024"/>
                </a:cubicBezTo>
                <a:cubicBezTo>
                  <a:pt x="596" y="15393"/>
                  <a:pt x="536" y="15762"/>
                  <a:pt x="500" y="16131"/>
                </a:cubicBezTo>
                <a:cubicBezTo>
                  <a:pt x="441" y="16774"/>
                  <a:pt x="357" y="17429"/>
                  <a:pt x="381" y="18072"/>
                </a:cubicBezTo>
                <a:cubicBezTo>
                  <a:pt x="405" y="18608"/>
                  <a:pt x="0" y="19322"/>
                  <a:pt x="881" y="19632"/>
                </a:cubicBezTo>
                <a:cubicBezTo>
                  <a:pt x="715" y="19751"/>
                  <a:pt x="560" y="19858"/>
                  <a:pt x="417" y="19965"/>
                </a:cubicBezTo>
                <a:cubicBezTo>
                  <a:pt x="524" y="20120"/>
                  <a:pt x="619" y="20275"/>
                  <a:pt x="703" y="20394"/>
                </a:cubicBezTo>
                <a:cubicBezTo>
                  <a:pt x="357" y="20918"/>
                  <a:pt x="619" y="21370"/>
                  <a:pt x="727" y="21846"/>
                </a:cubicBezTo>
                <a:cubicBezTo>
                  <a:pt x="774" y="22049"/>
                  <a:pt x="822" y="22239"/>
                  <a:pt x="893" y="22525"/>
                </a:cubicBezTo>
                <a:cubicBezTo>
                  <a:pt x="619" y="22418"/>
                  <a:pt x="524" y="22370"/>
                  <a:pt x="405" y="22323"/>
                </a:cubicBezTo>
                <a:lnTo>
                  <a:pt x="405" y="23728"/>
                </a:lnTo>
                <a:cubicBezTo>
                  <a:pt x="459" y="23718"/>
                  <a:pt x="505" y="23713"/>
                  <a:pt x="544" y="23713"/>
                </a:cubicBezTo>
                <a:cubicBezTo>
                  <a:pt x="883" y="23713"/>
                  <a:pt x="747" y="24050"/>
                  <a:pt x="822" y="24263"/>
                </a:cubicBezTo>
                <a:cubicBezTo>
                  <a:pt x="879" y="24448"/>
                  <a:pt x="915" y="24621"/>
                  <a:pt x="636" y="24621"/>
                </a:cubicBezTo>
                <a:cubicBezTo>
                  <a:pt x="627" y="24621"/>
                  <a:pt x="617" y="24621"/>
                  <a:pt x="608" y="24621"/>
                </a:cubicBezTo>
                <a:cubicBezTo>
                  <a:pt x="596" y="24621"/>
                  <a:pt x="500" y="24859"/>
                  <a:pt x="536" y="24883"/>
                </a:cubicBezTo>
                <a:cubicBezTo>
                  <a:pt x="794" y="25140"/>
                  <a:pt x="913" y="25514"/>
                  <a:pt x="1417" y="25514"/>
                </a:cubicBezTo>
                <a:cubicBezTo>
                  <a:pt x="1425" y="25514"/>
                  <a:pt x="1433" y="25514"/>
                  <a:pt x="1441" y="25514"/>
                </a:cubicBezTo>
                <a:cubicBezTo>
                  <a:pt x="1830" y="25498"/>
                  <a:pt x="2219" y="25493"/>
                  <a:pt x="2606" y="25493"/>
                </a:cubicBezTo>
                <a:cubicBezTo>
                  <a:pt x="3427" y="25493"/>
                  <a:pt x="4244" y="25517"/>
                  <a:pt x="5060" y="25525"/>
                </a:cubicBezTo>
                <a:cubicBezTo>
                  <a:pt x="5193" y="25528"/>
                  <a:pt x="5328" y="25535"/>
                  <a:pt x="5459" y="25535"/>
                </a:cubicBezTo>
                <a:cubicBezTo>
                  <a:pt x="5927" y="25535"/>
                  <a:pt x="6352" y="25450"/>
                  <a:pt x="6501" y="24799"/>
                </a:cubicBezTo>
                <a:cubicBezTo>
                  <a:pt x="6513" y="24740"/>
                  <a:pt x="6680" y="24704"/>
                  <a:pt x="6680" y="24704"/>
                </a:cubicBezTo>
                <a:cubicBezTo>
                  <a:pt x="6561" y="24406"/>
                  <a:pt x="6442" y="24168"/>
                  <a:pt x="6418" y="23930"/>
                </a:cubicBezTo>
                <a:cubicBezTo>
                  <a:pt x="6406" y="23859"/>
                  <a:pt x="6668" y="23751"/>
                  <a:pt x="6680" y="23740"/>
                </a:cubicBezTo>
                <a:cubicBezTo>
                  <a:pt x="6501" y="23382"/>
                  <a:pt x="6311" y="23025"/>
                  <a:pt x="6108" y="22608"/>
                </a:cubicBezTo>
                <a:cubicBezTo>
                  <a:pt x="6370" y="22561"/>
                  <a:pt x="6501" y="22537"/>
                  <a:pt x="6680" y="22501"/>
                </a:cubicBezTo>
                <a:lnTo>
                  <a:pt x="6680" y="22501"/>
                </a:lnTo>
                <a:cubicBezTo>
                  <a:pt x="6608" y="22656"/>
                  <a:pt x="6573" y="22763"/>
                  <a:pt x="6537" y="22847"/>
                </a:cubicBezTo>
                <a:cubicBezTo>
                  <a:pt x="6573" y="22882"/>
                  <a:pt x="6620" y="22894"/>
                  <a:pt x="6668" y="22906"/>
                </a:cubicBezTo>
                <a:cubicBezTo>
                  <a:pt x="6775" y="22644"/>
                  <a:pt x="6870" y="22382"/>
                  <a:pt x="6965" y="22144"/>
                </a:cubicBezTo>
                <a:cubicBezTo>
                  <a:pt x="6739" y="22001"/>
                  <a:pt x="6561" y="21870"/>
                  <a:pt x="6382" y="21751"/>
                </a:cubicBezTo>
                <a:cubicBezTo>
                  <a:pt x="6418" y="21715"/>
                  <a:pt x="6430" y="21668"/>
                  <a:pt x="6453" y="21644"/>
                </a:cubicBezTo>
                <a:cubicBezTo>
                  <a:pt x="6620" y="21656"/>
                  <a:pt x="6775" y="21692"/>
                  <a:pt x="6918" y="21704"/>
                </a:cubicBezTo>
                <a:cubicBezTo>
                  <a:pt x="7144" y="20930"/>
                  <a:pt x="7073" y="20739"/>
                  <a:pt x="6525" y="20537"/>
                </a:cubicBezTo>
                <a:lnTo>
                  <a:pt x="6656" y="20406"/>
                </a:lnTo>
                <a:cubicBezTo>
                  <a:pt x="6573" y="20084"/>
                  <a:pt x="6513" y="19822"/>
                  <a:pt x="6489" y="19691"/>
                </a:cubicBezTo>
                <a:cubicBezTo>
                  <a:pt x="6739" y="19513"/>
                  <a:pt x="7013" y="19429"/>
                  <a:pt x="7073" y="19263"/>
                </a:cubicBezTo>
                <a:cubicBezTo>
                  <a:pt x="7204" y="18918"/>
                  <a:pt x="7168" y="18548"/>
                  <a:pt x="6692" y="18370"/>
                </a:cubicBezTo>
                <a:cubicBezTo>
                  <a:pt x="6858" y="18298"/>
                  <a:pt x="6965" y="18263"/>
                  <a:pt x="7144" y="18191"/>
                </a:cubicBezTo>
                <a:cubicBezTo>
                  <a:pt x="6894" y="18084"/>
                  <a:pt x="6715" y="18013"/>
                  <a:pt x="6418" y="17882"/>
                </a:cubicBezTo>
                <a:cubicBezTo>
                  <a:pt x="7335" y="17739"/>
                  <a:pt x="7144" y="17143"/>
                  <a:pt x="7025" y="16715"/>
                </a:cubicBezTo>
                <a:cubicBezTo>
                  <a:pt x="6918" y="16298"/>
                  <a:pt x="6596" y="15941"/>
                  <a:pt x="6334" y="15512"/>
                </a:cubicBezTo>
                <a:lnTo>
                  <a:pt x="6334" y="15512"/>
                </a:lnTo>
                <a:cubicBezTo>
                  <a:pt x="6632" y="15679"/>
                  <a:pt x="6906" y="15822"/>
                  <a:pt x="7192" y="15989"/>
                </a:cubicBezTo>
                <a:cubicBezTo>
                  <a:pt x="7204" y="15977"/>
                  <a:pt x="7227" y="15953"/>
                  <a:pt x="7251" y="15941"/>
                </a:cubicBezTo>
                <a:cubicBezTo>
                  <a:pt x="7096" y="15774"/>
                  <a:pt x="6965" y="15619"/>
                  <a:pt x="6894" y="15512"/>
                </a:cubicBezTo>
                <a:cubicBezTo>
                  <a:pt x="6977" y="15286"/>
                  <a:pt x="7108" y="15096"/>
                  <a:pt x="7085" y="14917"/>
                </a:cubicBezTo>
                <a:cubicBezTo>
                  <a:pt x="7120" y="14465"/>
                  <a:pt x="6930" y="14036"/>
                  <a:pt x="7168" y="13595"/>
                </a:cubicBezTo>
                <a:cubicBezTo>
                  <a:pt x="7239" y="13500"/>
                  <a:pt x="7096" y="13310"/>
                  <a:pt x="7037" y="13155"/>
                </a:cubicBezTo>
                <a:cubicBezTo>
                  <a:pt x="7001" y="13060"/>
                  <a:pt x="6882" y="12917"/>
                  <a:pt x="6906" y="12833"/>
                </a:cubicBezTo>
                <a:cubicBezTo>
                  <a:pt x="7037" y="12441"/>
                  <a:pt x="7192" y="12060"/>
                  <a:pt x="7382" y="11690"/>
                </a:cubicBezTo>
                <a:cubicBezTo>
                  <a:pt x="7763" y="10940"/>
                  <a:pt x="8239" y="10226"/>
                  <a:pt x="8561" y="9452"/>
                </a:cubicBezTo>
                <a:cubicBezTo>
                  <a:pt x="8823" y="8797"/>
                  <a:pt x="9216" y="8202"/>
                  <a:pt x="9740" y="7857"/>
                </a:cubicBezTo>
                <a:cubicBezTo>
                  <a:pt x="10775" y="7166"/>
                  <a:pt x="11954" y="6630"/>
                  <a:pt x="13085" y="6047"/>
                </a:cubicBezTo>
                <a:cubicBezTo>
                  <a:pt x="13776" y="5690"/>
                  <a:pt x="14502" y="5356"/>
                  <a:pt x="15216" y="5035"/>
                </a:cubicBezTo>
                <a:cubicBezTo>
                  <a:pt x="15467" y="4916"/>
                  <a:pt x="15478" y="4749"/>
                  <a:pt x="15359" y="4511"/>
                </a:cubicBezTo>
                <a:cubicBezTo>
                  <a:pt x="14657" y="3154"/>
                  <a:pt x="13978" y="1773"/>
                  <a:pt x="13264" y="415"/>
                </a:cubicBezTo>
                <a:cubicBezTo>
                  <a:pt x="13134" y="183"/>
                  <a:pt x="12916" y="1"/>
                  <a:pt x="1263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24"/>
          <p:cNvSpPr/>
          <p:nvPr/>
        </p:nvSpPr>
        <p:spPr>
          <a:xfrm rot="-471767">
            <a:off x="8806188" y="3967718"/>
            <a:ext cx="692276" cy="993479"/>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24"/>
          <p:cNvSpPr/>
          <p:nvPr/>
        </p:nvSpPr>
        <p:spPr>
          <a:xfrm rot="10800000">
            <a:off x="7216491" y="4955812"/>
            <a:ext cx="479019" cy="474712"/>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24"/>
          <p:cNvSpPr/>
          <p:nvPr/>
        </p:nvSpPr>
        <p:spPr>
          <a:xfrm rot="3807286">
            <a:off x="2124284" y="4609050"/>
            <a:ext cx="750736" cy="1238541"/>
          </a:xfrm>
          <a:custGeom>
            <a:rect b="b" l="l" r="r" t="t"/>
            <a:pathLst>
              <a:path extrusionOk="0" h="25535" w="15479">
                <a:moveTo>
                  <a:pt x="12634" y="1"/>
                </a:moveTo>
                <a:cubicBezTo>
                  <a:pt x="12555" y="1"/>
                  <a:pt x="12471" y="15"/>
                  <a:pt x="12383" y="46"/>
                </a:cubicBezTo>
                <a:lnTo>
                  <a:pt x="10871" y="582"/>
                </a:lnTo>
                <a:cubicBezTo>
                  <a:pt x="10180" y="820"/>
                  <a:pt x="9454" y="975"/>
                  <a:pt x="8799" y="1284"/>
                </a:cubicBezTo>
                <a:cubicBezTo>
                  <a:pt x="6846" y="2237"/>
                  <a:pt x="5191" y="3570"/>
                  <a:pt x="3846" y="5261"/>
                </a:cubicBezTo>
                <a:cubicBezTo>
                  <a:pt x="3215" y="6047"/>
                  <a:pt x="2751" y="6964"/>
                  <a:pt x="2239" y="7845"/>
                </a:cubicBezTo>
                <a:cubicBezTo>
                  <a:pt x="1905" y="8416"/>
                  <a:pt x="1596" y="8988"/>
                  <a:pt x="1298" y="9571"/>
                </a:cubicBezTo>
                <a:cubicBezTo>
                  <a:pt x="1215" y="9738"/>
                  <a:pt x="1274" y="9964"/>
                  <a:pt x="1215" y="10119"/>
                </a:cubicBezTo>
                <a:cubicBezTo>
                  <a:pt x="1143" y="10333"/>
                  <a:pt x="917" y="10512"/>
                  <a:pt x="881" y="10714"/>
                </a:cubicBezTo>
                <a:cubicBezTo>
                  <a:pt x="715" y="11583"/>
                  <a:pt x="536" y="12464"/>
                  <a:pt x="465" y="13333"/>
                </a:cubicBezTo>
                <a:cubicBezTo>
                  <a:pt x="429" y="13810"/>
                  <a:pt x="238" y="14346"/>
                  <a:pt x="655" y="14798"/>
                </a:cubicBezTo>
                <a:cubicBezTo>
                  <a:pt x="703" y="14822"/>
                  <a:pt x="655" y="14941"/>
                  <a:pt x="643" y="15024"/>
                </a:cubicBezTo>
                <a:cubicBezTo>
                  <a:pt x="596" y="15393"/>
                  <a:pt x="536" y="15762"/>
                  <a:pt x="500" y="16131"/>
                </a:cubicBezTo>
                <a:cubicBezTo>
                  <a:pt x="441" y="16774"/>
                  <a:pt x="357" y="17429"/>
                  <a:pt x="381" y="18072"/>
                </a:cubicBezTo>
                <a:cubicBezTo>
                  <a:pt x="405" y="18608"/>
                  <a:pt x="0" y="19322"/>
                  <a:pt x="881" y="19632"/>
                </a:cubicBezTo>
                <a:cubicBezTo>
                  <a:pt x="715" y="19751"/>
                  <a:pt x="560" y="19858"/>
                  <a:pt x="417" y="19965"/>
                </a:cubicBezTo>
                <a:cubicBezTo>
                  <a:pt x="524" y="20120"/>
                  <a:pt x="619" y="20275"/>
                  <a:pt x="703" y="20394"/>
                </a:cubicBezTo>
                <a:cubicBezTo>
                  <a:pt x="357" y="20918"/>
                  <a:pt x="619" y="21370"/>
                  <a:pt x="727" y="21846"/>
                </a:cubicBezTo>
                <a:cubicBezTo>
                  <a:pt x="774" y="22049"/>
                  <a:pt x="822" y="22239"/>
                  <a:pt x="893" y="22525"/>
                </a:cubicBezTo>
                <a:cubicBezTo>
                  <a:pt x="619" y="22418"/>
                  <a:pt x="524" y="22370"/>
                  <a:pt x="405" y="22323"/>
                </a:cubicBezTo>
                <a:lnTo>
                  <a:pt x="405" y="23728"/>
                </a:lnTo>
                <a:cubicBezTo>
                  <a:pt x="459" y="23718"/>
                  <a:pt x="505" y="23713"/>
                  <a:pt x="544" y="23713"/>
                </a:cubicBezTo>
                <a:cubicBezTo>
                  <a:pt x="883" y="23713"/>
                  <a:pt x="747" y="24050"/>
                  <a:pt x="822" y="24263"/>
                </a:cubicBezTo>
                <a:cubicBezTo>
                  <a:pt x="879" y="24448"/>
                  <a:pt x="915" y="24621"/>
                  <a:pt x="636" y="24621"/>
                </a:cubicBezTo>
                <a:cubicBezTo>
                  <a:pt x="627" y="24621"/>
                  <a:pt x="617" y="24621"/>
                  <a:pt x="608" y="24621"/>
                </a:cubicBezTo>
                <a:cubicBezTo>
                  <a:pt x="596" y="24621"/>
                  <a:pt x="500" y="24859"/>
                  <a:pt x="536" y="24883"/>
                </a:cubicBezTo>
                <a:cubicBezTo>
                  <a:pt x="794" y="25140"/>
                  <a:pt x="913" y="25514"/>
                  <a:pt x="1417" y="25514"/>
                </a:cubicBezTo>
                <a:cubicBezTo>
                  <a:pt x="1425" y="25514"/>
                  <a:pt x="1433" y="25514"/>
                  <a:pt x="1441" y="25514"/>
                </a:cubicBezTo>
                <a:cubicBezTo>
                  <a:pt x="1830" y="25498"/>
                  <a:pt x="2219" y="25493"/>
                  <a:pt x="2606" y="25493"/>
                </a:cubicBezTo>
                <a:cubicBezTo>
                  <a:pt x="3427" y="25493"/>
                  <a:pt x="4244" y="25517"/>
                  <a:pt x="5060" y="25525"/>
                </a:cubicBezTo>
                <a:cubicBezTo>
                  <a:pt x="5193" y="25528"/>
                  <a:pt x="5328" y="25535"/>
                  <a:pt x="5459" y="25535"/>
                </a:cubicBezTo>
                <a:cubicBezTo>
                  <a:pt x="5927" y="25535"/>
                  <a:pt x="6352" y="25450"/>
                  <a:pt x="6501" y="24799"/>
                </a:cubicBezTo>
                <a:cubicBezTo>
                  <a:pt x="6513" y="24740"/>
                  <a:pt x="6680" y="24704"/>
                  <a:pt x="6680" y="24704"/>
                </a:cubicBezTo>
                <a:cubicBezTo>
                  <a:pt x="6561" y="24406"/>
                  <a:pt x="6442" y="24168"/>
                  <a:pt x="6418" y="23930"/>
                </a:cubicBezTo>
                <a:cubicBezTo>
                  <a:pt x="6406" y="23859"/>
                  <a:pt x="6668" y="23751"/>
                  <a:pt x="6680" y="23740"/>
                </a:cubicBezTo>
                <a:cubicBezTo>
                  <a:pt x="6501" y="23382"/>
                  <a:pt x="6311" y="23025"/>
                  <a:pt x="6108" y="22608"/>
                </a:cubicBezTo>
                <a:cubicBezTo>
                  <a:pt x="6370" y="22561"/>
                  <a:pt x="6501" y="22537"/>
                  <a:pt x="6680" y="22501"/>
                </a:cubicBezTo>
                <a:lnTo>
                  <a:pt x="6680" y="22501"/>
                </a:lnTo>
                <a:cubicBezTo>
                  <a:pt x="6608" y="22656"/>
                  <a:pt x="6573" y="22763"/>
                  <a:pt x="6537" y="22847"/>
                </a:cubicBezTo>
                <a:cubicBezTo>
                  <a:pt x="6573" y="22882"/>
                  <a:pt x="6620" y="22894"/>
                  <a:pt x="6668" y="22906"/>
                </a:cubicBezTo>
                <a:cubicBezTo>
                  <a:pt x="6775" y="22644"/>
                  <a:pt x="6870" y="22382"/>
                  <a:pt x="6965" y="22144"/>
                </a:cubicBezTo>
                <a:cubicBezTo>
                  <a:pt x="6739" y="22001"/>
                  <a:pt x="6561" y="21870"/>
                  <a:pt x="6382" y="21751"/>
                </a:cubicBezTo>
                <a:cubicBezTo>
                  <a:pt x="6418" y="21715"/>
                  <a:pt x="6430" y="21668"/>
                  <a:pt x="6453" y="21644"/>
                </a:cubicBezTo>
                <a:cubicBezTo>
                  <a:pt x="6620" y="21656"/>
                  <a:pt x="6775" y="21692"/>
                  <a:pt x="6918" y="21704"/>
                </a:cubicBezTo>
                <a:cubicBezTo>
                  <a:pt x="7144" y="20930"/>
                  <a:pt x="7073" y="20739"/>
                  <a:pt x="6525" y="20537"/>
                </a:cubicBezTo>
                <a:lnTo>
                  <a:pt x="6656" y="20406"/>
                </a:lnTo>
                <a:cubicBezTo>
                  <a:pt x="6573" y="20084"/>
                  <a:pt x="6513" y="19822"/>
                  <a:pt x="6489" y="19691"/>
                </a:cubicBezTo>
                <a:cubicBezTo>
                  <a:pt x="6739" y="19513"/>
                  <a:pt x="7013" y="19429"/>
                  <a:pt x="7073" y="19263"/>
                </a:cubicBezTo>
                <a:cubicBezTo>
                  <a:pt x="7204" y="18918"/>
                  <a:pt x="7168" y="18548"/>
                  <a:pt x="6692" y="18370"/>
                </a:cubicBezTo>
                <a:cubicBezTo>
                  <a:pt x="6858" y="18298"/>
                  <a:pt x="6965" y="18263"/>
                  <a:pt x="7144" y="18191"/>
                </a:cubicBezTo>
                <a:cubicBezTo>
                  <a:pt x="6894" y="18084"/>
                  <a:pt x="6715" y="18013"/>
                  <a:pt x="6418" y="17882"/>
                </a:cubicBezTo>
                <a:cubicBezTo>
                  <a:pt x="7335" y="17739"/>
                  <a:pt x="7144" y="17143"/>
                  <a:pt x="7025" y="16715"/>
                </a:cubicBezTo>
                <a:cubicBezTo>
                  <a:pt x="6918" y="16298"/>
                  <a:pt x="6596" y="15941"/>
                  <a:pt x="6334" y="15512"/>
                </a:cubicBezTo>
                <a:lnTo>
                  <a:pt x="6334" y="15512"/>
                </a:lnTo>
                <a:cubicBezTo>
                  <a:pt x="6632" y="15679"/>
                  <a:pt x="6906" y="15822"/>
                  <a:pt x="7192" y="15989"/>
                </a:cubicBezTo>
                <a:cubicBezTo>
                  <a:pt x="7204" y="15977"/>
                  <a:pt x="7227" y="15953"/>
                  <a:pt x="7251" y="15941"/>
                </a:cubicBezTo>
                <a:cubicBezTo>
                  <a:pt x="7096" y="15774"/>
                  <a:pt x="6965" y="15619"/>
                  <a:pt x="6894" y="15512"/>
                </a:cubicBezTo>
                <a:cubicBezTo>
                  <a:pt x="6977" y="15286"/>
                  <a:pt x="7108" y="15096"/>
                  <a:pt x="7085" y="14917"/>
                </a:cubicBezTo>
                <a:cubicBezTo>
                  <a:pt x="7120" y="14465"/>
                  <a:pt x="6930" y="14036"/>
                  <a:pt x="7168" y="13595"/>
                </a:cubicBezTo>
                <a:cubicBezTo>
                  <a:pt x="7239" y="13500"/>
                  <a:pt x="7096" y="13310"/>
                  <a:pt x="7037" y="13155"/>
                </a:cubicBezTo>
                <a:cubicBezTo>
                  <a:pt x="7001" y="13060"/>
                  <a:pt x="6882" y="12917"/>
                  <a:pt x="6906" y="12833"/>
                </a:cubicBezTo>
                <a:cubicBezTo>
                  <a:pt x="7037" y="12441"/>
                  <a:pt x="7192" y="12060"/>
                  <a:pt x="7382" y="11690"/>
                </a:cubicBezTo>
                <a:cubicBezTo>
                  <a:pt x="7763" y="10940"/>
                  <a:pt x="8239" y="10226"/>
                  <a:pt x="8561" y="9452"/>
                </a:cubicBezTo>
                <a:cubicBezTo>
                  <a:pt x="8823" y="8797"/>
                  <a:pt x="9216" y="8202"/>
                  <a:pt x="9740" y="7857"/>
                </a:cubicBezTo>
                <a:cubicBezTo>
                  <a:pt x="10775" y="7166"/>
                  <a:pt x="11954" y="6630"/>
                  <a:pt x="13085" y="6047"/>
                </a:cubicBezTo>
                <a:cubicBezTo>
                  <a:pt x="13776" y="5690"/>
                  <a:pt x="14502" y="5356"/>
                  <a:pt x="15216" y="5035"/>
                </a:cubicBezTo>
                <a:cubicBezTo>
                  <a:pt x="15467" y="4916"/>
                  <a:pt x="15478" y="4749"/>
                  <a:pt x="15359" y="4511"/>
                </a:cubicBezTo>
                <a:cubicBezTo>
                  <a:pt x="14657" y="3154"/>
                  <a:pt x="13978" y="1773"/>
                  <a:pt x="13264" y="415"/>
                </a:cubicBezTo>
                <a:cubicBezTo>
                  <a:pt x="13134" y="183"/>
                  <a:pt x="12916" y="1"/>
                  <a:pt x="1263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24"/>
          <p:cNvSpPr/>
          <p:nvPr/>
        </p:nvSpPr>
        <p:spPr>
          <a:xfrm rot="10800000">
            <a:off x="3527216" y="5003887"/>
            <a:ext cx="479019" cy="474712"/>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24"/>
          <p:cNvSpPr/>
          <p:nvPr/>
        </p:nvSpPr>
        <p:spPr>
          <a:xfrm rot="-6259666">
            <a:off x="8159267" y="-654483"/>
            <a:ext cx="750748" cy="1238569"/>
          </a:xfrm>
          <a:custGeom>
            <a:rect b="b" l="l" r="r" t="t"/>
            <a:pathLst>
              <a:path extrusionOk="0" h="25535" w="15479">
                <a:moveTo>
                  <a:pt x="12634" y="1"/>
                </a:moveTo>
                <a:cubicBezTo>
                  <a:pt x="12555" y="1"/>
                  <a:pt x="12471" y="15"/>
                  <a:pt x="12383" y="46"/>
                </a:cubicBezTo>
                <a:lnTo>
                  <a:pt x="10871" y="582"/>
                </a:lnTo>
                <a:cubicBezTo>
                  <a:pt x="10180" y="820"/>
                  <a:pt x="9454" y="975"/>
                  <a:pt x="8799" y="1284"/>
                </a:cubicBezTo>
                <a:cubicBezTo>
                  <a:pt x="6846" y="2237"/>
                  <a:pt x="5191" y="3570"/>
                  <a:pt x="3846" y="5261"/>
                </a:cubicBezTo>
                <a:cubicBezTo>
                  <a:pt x="3215" y="6047"/>
                  <a:pt x="2751" y="6964"/>
                  <a:pt x="2239" y="7845"/>
                </a:cubicBezTo>
                <a:cubicBezTo>
                  <a:pt x="1905" y="8416"/>
                  <a:pt x="1596" y="8988"/>
                  <a:pt x="1298" y="9571"/>
                </a:cubicBezTo>
                <a:cubicBezTo>
                  <a:pt x="1215" y="9738"/>
                  <a:pt x="1274" y="9964"/>
                  <a:pt x="1215" y="10119"/>
                </a:cubicBezTo>
                <a:cubicBezTo>
                  <a:pt x="1143" y="10333"/>
                  <a:pt x="917" y="10512"/>
                  <a:pt x="881" y="10714"/>
                </a:cubicBezTo>
                <a:cubicBezTo>
                  <a:pt x="715" y="11583"/>
                  <a:pt x="536" y="12464"/>
                  <a:pt x="465" y="13333"/>
                </a:cubicBezTo>
                <a:cubicBezTo>
                  <a:pt x="429" y="13810"/>
                  <a:pt x="238" y="14346"/>
                  <a:pt x="655" y="14798"/>
                </a:cubicBezTo>
                <a:cubicBezTo>
                  <a:pt x="703" y="14822"/>
                  <a:pt x="655" y="14941"/>
                  <a:pt x="643" y="15024"/>
                </a:cubicBezTo>
                <a:cubicBezTo>
                  <a:pt x="596" y="15393"/>
                  <a:pt x="536" y="15762"/>
                  <a:pt x="500" y="16131"/>
                </a:cubicBezTo>
                <a:cubicBezTo>
                  <a:pt x="441" y="16774"/>
                  <a:pt x="357" y="17429"/>
                  <a:pt x="381" y="18072"/>
                </a:cubicBezTo>
                <a:cubicBezTo>
                  <a:pt x="405" y="18608"/>
                  <a:pt x="0" y="19322"/>
                  <a:pt x="881" y="19632"/>
                </a:cubicBezTo>
                <a:cubicBezTo>
                  <a:pt x="715" y="19751"/>
                  <a:pt x="560" y="19858"/>
                  <a:pt x="417" y="19965"/>
                </a:cubicBezTo>
                <a:cubicBezTo>
                  <a:pt x="524" y="20120"/>
                  <a:pt x="619" y="20275"/>
                  <a:pt x="703" y="20394"/>
                </a:cubicBezTo>
                <a:cubicBezTo>
                  <a:pt x="357" y="20918"/>
                  <a:pt x="619" y="21370"/>
                  <a:pt x="727" y="21846"/>
                </a:cubicBezTo>
                <a:cubicBezTo>
                  <a:pt x="774" y="22049"/>
                  <a:pt x="822" y="22239"/>
                  <a:pt x="893" y="22525"/>
                </a:cubicBezTo>
                <a:cubicBezTo>
                  <a:pt x="619" y="22418"/>
                  <a:pt x="524" y="22370"/>
                  <a:pt x="405" y="22323"/>
                </a:cubicBezTo>
                <a:lnTo>
                  <a:pt x="405" y="23728"/>
                </a:lnTo>
                <a:cubicBezTo>
                  <a:pt x="459" y="23718"/>
                  <a:pt x="505" y="23713"/>
                  <a:pt x="544" y="23713"/>
                </a:cubicBezTo>
                <a:cubicBezTo>
                  <a:pt x="883" y="23713"/>
                  <a:pt x="747" y="24050"/>
                  <a:pt x="822" y="24263"/>
                </a:cubicBezTo>
                <a:cubicBezTo>
                  <a:pt x="879" y="24448"/>
                  <a:pt x="915" y="24621"/>
                  <a:pt x="636" y="24621"/>
                </a:cubicBezTo>
                <a:cubicBezTo>
                  <a:pt x="627" y="24621"/>
                  <a:pt x="617" y="24621"/>
                  <a:pt x="608" y="24621"/>
                </a:cubicBezTo>
                <a:cubicBezTo>
                  <a:pt x="596" y="24621"/>
                  <a:pt x="500" y="24859"/>
                  <a:pt x="536" y="24883"/>
                </a:cubicBezTo>
                <a:cubicBezTo>
                  <a:pt x="794" y="25140"/>
                  <a:pt x="913" y="25514"/>
                  <a:pt x="1417" y="25514"/>
                </a:cubicBezTo>
                <a:cubicBezTo>
                  <a:pt x="1425" y="25514"/>
                  <a:pt x="1433" y="25514"/>
                  <a:pt x="1441" y="25514"/>
                </a:cubicBezTo>
                <a:cubicBezTo>
                  <a:pt x="1830" y="25498"/>
                  <a:pt x="2219" y="25493"/>
                  <a:pt x="2606" y="25493"/>
                </a:cubicBezTo>
                <a:cubicBezTo>
                  <a:pt x="3427" y="25493"/>
                  <a:pt x="4244" y="25517"/>
                  <a:pt x="5060" y="25525"/>
                </a:cubicBezTo>
                <a:cubicBezTo>
                  <a:pt x="5193" y="25528"/>
                  <a:pt x="5328" y="25535"/>
                  <a:pt x="5459" y="25535"/>
                </a:cubicBezTo>
                <a:cubicBezTo>
                  <a:pt x="5927" y="25535"/>
                  <a:pt x="6352" y="25450"/>
                  <a:pt x="6501" y="24799"/>
                </a:cubicBezTo>
                <a:cubicBezTo>
                  <a:pt x="6513" y="24740"/>
                  <a:pt x="6680" y="24704"/>
                  <a:pt x="6680" y="24704"/>
                </a:cubicBezTo>
                <a:cubicBezTo>
                  <a:pt x="6561" y="24406"/>
                  <a:pt x="6442" y="24168"/>
                  <a:pt x="6418" y="23930"/>
                </a:cubicBezTo>
                <a:cubicBezTo>
                  <a:pt x="6406" y="23859"/>
                  <a:pt x="6668" y="23751"/>
                  <a:pt x="6680" y="23740"/>
                </a:cubicBezTo>
                <a:cubicBezTo>
                  <a:pt x="6501" y="23382"/>
                  <a:pt x="6311" y="23025"/>
                  <a:pt x="6108" y="22608"/>
                </a:cubicBezTo>
                <a:cubicBezTo>
                  <a:pt x="6370" y="22561"/>
                  <a:pt x="6501" y="22537"/>
                  <a:pt x="6680" y="22501"/>
                </a:cubicBezTo>
                <a:lnTo>
                  <a:pt x="6680" y="22501"/>
                </a:lnTo>
                <a:cubicBezTo>
                  <a:pt x="6608" y="22656"/>
                  <a:pt x="6573" y="22763"/>
                  <a:pt x="6537" y="22847"/>
                </a:cubicBezTo>
                <a:cubicBezTo>
                  <a:pt x="6573" y="22882"/>
                  <a:pt x="6620" y="22894"/>
                  <a:pt x="6668" y="22906"/>
                </a:cubicBezTo>
                <a:cubicBezTo>
                  <a:pt x="6775" y="22644"/>
                  <a:pt x="6870" y="22382"/>
                  <a:pt x="6965" y="22144"/>
                </a:cubicBezTo>
                <a:cubicBezTo>
                  <a:pt x="6739" y="22001"/>
                  <a:pt x="6561" y="21870"/>
                  <a:pt x="6382" y="21751"/>
                </a:cubicBezTo>
                <a:cubicBezTo>
                  <a:pt x="6418" y="21715"/>
                  <a:pt x="6430" y="21668"/>
                  <a:pt x="6453" y="21644"/>
                </a:cubicBezTo>
                <a:cubicBezTo>
                  <a:pt x="6620" y="21656"/>
                  <a:pt x="6775" y="21692"/>
                  <a:pt x="6918" y="21704"/>
                </a:cubicBezTo>
                <a:cubicBezTo>
                  <a:pt x="7144" y="20930"/>
                  <a:pt x="7073" y="20739"/>
                  <a:pt x="6525" y="20537"/>
                </a:cubicBezTo>
                <a:lnTo>
                  <a:pt x="6656" y="20406"/>
                </a:lnTo>
                <a:cubicBezTo>
                  <a:pt x="6573" y="20084"/>
                  <a:pt x="6513" y="19822"/>
                  <a:pt x="6489" y="19691"/>
                </a:cubicBezTo>
                <a:cubicBezTo>
                  <a:pt x="6739" y="19513"/>
                  <a:pt x="7013" y="19429"/>
                  <a:pt x="7073" y="19263"/>
                </a:cubicBezTo>
                <a:cubicBezTo>
                  <a:pt x="7204" y="18918"/>
                  <a:pt x="7168" y="18548"/>
                  <a:pt x="6692" y="18370"/>
                </a:cubicBezTo>
                <a:cubicBezTo>
                  <a:pt x="6858" y="18298"/>
                  <a:pt x="6965" y="18263"/>
                  <a:pt x="7144" y="18191"/>
                </a:cubicBezTo>
                <a:cubicBezTo>
                  <a:pt x="6894" y="18084"/>
                  <a:pt x="6715" y="18013"/>
                  <a:pt x="6418" y="17882"/>
                </a:cubicBezTo>
                <a:cubicBezTo>
                  <a:pt x="7335" y="17739"/>
                  <a:pt x="7144" y="17143"/>
                  <a:pt x="7025" y="16715"/>
                </a:cubicBezTo>
                <a:cubicBezTo>
                  <a:pt x="6918" y="16298"/>
                  <a:pt x="6596" y="15941"/>
                  <a:pt x="6334" y="15512"/>
                </a:cubicBezTo>
                <a:lnTo>
                  <a:pt x="6334" y="15512"/>
                </a:lnTo>
                <a:cubicBezTo>
                  <a:pt x="6632" y="15679"/>
                  <a:pt x="6906" y="15822"/>
                  <a:pt x="7192" y="15989"/>
                </a:cubicBezTo>
                <a:cubicBezTo>
                  <a:pt x="7204" y="15977"/>
                  <a:pt x="7227" y="15953"/>
                  <a:pt x="7251" y="15941"/>
                </a:cubicBezTo>
                <a:cubicBezTo>
                  <a:pt x="7096" y="15774"/>
                  <a:pt x="6965" y="15619"/>
                  <a:pt x="6894" y="15512"/>
                </a:cubicBezTo>
                <a:cubicBezTo>
                  <a:pt x="6977" y="15286"/>
                  <a:pt x="7108" y="15096"/>
                  <a:pt x="7085" y="14917"/>
                </a:cubicBezTo>
                <a:cubicBezTo>
                  <a:pt x="7120" y="14465"/>
                  <a:pt x="6930" y="14036"/>
                  <a:pt x="7168" y="13595"/>
                </a:cubicBezTo>
                <a:cubicBezTo>
                  <a:pt x="7239" y="13500"/>
                  <a:pt x="7096" y="13310"/>
                  <a:pt x="7037" y="13155"/>
                </a:cubicBezTo>
                <a:cubicBezTo>
                  <a:pt x="7001" y="13060"/>
                  <a:pt x="6882" y="12917"/>
                  <a:pt x="6906" y="12833"/>
                </a:cubicBezTo>
                <a:cubicBezTo>
                  <a:pt x="7037" y="12441"/>
                  <a:pt x="7192" y="12060"/>
                  <a:pt x="7382" y="11690"/>
                </a:cubicBezTo>
                <a:cubicBezTo>
                  <a:pt x="7763" y="10940"/>
                  <a:pt x="8239" y="10226"/>
                  <a:pt x="8561" y="9452"/>
                </a:cubicBezTo>
                <a:cubicBezTo>
                  <a:pt x="8823" y="8797"/>
                  <a:pt x="9216" y="8202"/>
                  <a:pt x="9740" y="7857"/>
                </a:cubicBezTo>
                <a:cubicBezTo>
                  <a:pt x="10775" y="7166"/>
                  <a:pt x="11954" y="6630"/>
                  <a:pt x="13085" y="6047"/>
                </a:cubicBezTo>
                <a:cubicBezTo>
                  <a:pt x="13776" y="5690"/>
                  <a:pt x="14502" y="5356"/>
                  <a:pt x="15216" y="5035"/>
                </a:cubicBezTo>
                <a:cubicBezTo>
                  <a:pt x="15467" y="4916"/>
                  <a:pt x="15478" y="4749"/>
                  <a:pt x="15359" y="4511"/>
                </a:cubicBezTo>
                <a:cubicBezTo>
                  <a:pt x="14657" y="3154"/>
                  <a:pt x="13978" y="1773"/>
                  <a:pt x="13264" y="415"/>
                </a:cubicBezTo>
                <a:cubicBezTo>
                  <a:pt x="13134" y="183"/>
                  <a:pt x="12916" y="1"/>
                  <a:pt x="1263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24"/>
          <p:cNvSpPr/>
          <p:nvPr/>
        </p:nvSpPr>
        <p:spPr>
          <a:xfrm rot="9655348">
            <a:off x="-104554" y="4874042"/>
            <a:ext cx="344445" cy="529447"/>
          </a:xfrm>
          <a:custGeom>
            <a:rect b="b" l="l" r="r" t="t"/>
            <a:pathLst>
              <a:path extrusionOk="0" h="18230" w="11860">
                <a:moveTo>
                  <a:pt x="3025" y="1"/>
                </a:moveTo>
                <a:cubicBezTo>
                  <a:pt x="2834" y="1"/>
                  <a:pt x="2489" y="72"/>
                  <a:pt x="2453" y="191"/>
                </a:cubicBezTo>
                <a:cubicBezTo>
                  <a:pt x="2344" y="491"/>
                  <a:pt x="2240" y="594"/>
                  <a:pt x="2120" y="594"/>
                </a:cubicBezTo>
                <a:cubicBezTo>
                  <a:pt x="1979" y="594"/>
                  <a:pt x="1815" y="451"/>
                  <a:pt x="1596" y="322"/>
                </a:cubicBezTo>
                <a:cubicBezTo>
                  <a:pt x="1478" y="252"/>
                  <a:pt x="1318" y="226"/>
                  <a:pt x="1147" y="226"/>
                </a:cubicBezTo>
                <a:cubicBezTo>
                  <a:pt x="939" y="226"/>
                  <a:pt x="714" y="264"/>
                  <a:pt x="525" y="310"/>
                </a:cubicBezTo>
                <a:cubicBezTo>
                  <a:pt x="346" y="358"/>
                  <a:pt x="132" y="679"/>
                  <a:pt x="132" y="894"/>
                </a:cubicBezTo>
                <a:cubicBezTo>
                  <a:pt x="108" y="2822"/>
                  <a:pt x="132" y="4751"/>
                  <a:pt x="132" y="6680"/>
                </a:cubicBezTo>
                <a:cubicBezTo>
                  <a:pt x="132" y="8478"/>
                  <a:pt x="120" y="10299"/>
                  <a:pt x="96" y="12097"/>
                </a:cubicBezTo>
                <a:cubicBezTo>
                  <a:pt x="72" y="13824"/>
                  <a:pt x="1" y="15550"/>
                  <a:pt x="13" y="17288"/>
                </a:cubicBezTo>
                <a:cubicBezTo>
                  <a:pt x="13" y="17931"/>
                  <a:pt x="448" y="18229"/>
                  <a:pt x="1071" y="18229"/>
                </a:cubicBezTo>
                <a:cubicBezTo>
                  <a:pt x="1083" y="18229"/>
                  <a:pt x="1096" y="18229"/>
                  <a:pt x="1108" y="18229"/>
                </a:cubicBezTo>
                <a:cubicBezTo>
                  <a:pt x="1680" y="18193"/>
                  <a:pt x="2275" y="18217"/>
                  <a:pt x="2263" y="17384"/>
                </a:cubicBezTo>
                <a:cubicBezTo>
                  <a:pt x="2263" y="17348"/>
                  <a:pt x="2334" y="17324"/>
                  <a:pt x="2418" y="17241"/>
                </a:cubicBezTo>
                <a:cubicBezTo>
                  <a:pt x="2573" y="17324"/>
                  <a:pt x="2775" y="17396"/>
                  <a:pt x="2977" y="17491"/>
                </a:cubicBezTo>
                <a:cubicBezTo>
                  <a:pt x="2870" y="17741"/>
                  <a:pt x="2799" y="17931"/>
                  <a:pt x="2680" y="18193"/>
                </a:cubicBezTo>
                <a:cubicBezTo>
                  <a:pt x="3577" y="18193"/>
                  <a:pt x="4436" y="18204"/>
                  <a:pt x="5281" y="18204"/>
                </a:cubicBezTo>
                <a:cubicBezTo>
                  <a:pt x="5703" y="18204"/>
                  <a:pt x="6121" y="18201"/>
                  <a:pt x="6537" y="18193"/>
                </a:cubicBezTo>
                <a:cubicBezTo>
                  <a:pt x="7859" y="18181"/>
                  <a:pt x="9180" y="18134"/>
                  <a:pt x="10514" y="18062"/>
                </a:cubicBezTo>
                <a:cubicBezTo>
                  <a:pt x="10728" y="18050"/>
                  <a:pt x="11074" y="17872"/>
                  <a:pt x="11121" y="17693"/>
                </a:cubicBezTo>
                <a:cubicBezTo>
                  <a:pt x="11240" y="17265"/>
                  <a:pt x="11240" y="16788"/>
                  <a:pt x="11288" y="16324"/>
                </a:cubicBezTo>
                <a:cubicBezTo>
                  <a:pt x="11859" y="15193"/>
                  <a:pt x="11371" y="13990"/>
                  <a:pt x="11324" y="12859"/>
                </a:cubicBezTo>
                <a:cubicBezTo>
                  <a:pt x="11288" y="11728"/>
                  <a:pt x="11502" y="10550"/>
                  <a:pt x="11133" y="9597"/>
                </a:cubicBezTo>
                <a:cubicBezTo>
                  <a:pt x="11252" y="8918"/>
                  <a:pt x="11407" y="8347"/>
                  <a:pt x="11431" y="7763"/>
                </a:cubicBezTo>
                <a:cubicBezTo>
                  <a:pt x="11466" y="6906"/>
                  <a:pt x="11371" y="6061"/>
                  <a:pt x="11383" y="5192"/>
                </a:cubicBezTo>
                <a:cubicBezTo>
                  <a:pt x="11407" y="3977"/>
                  <a:pt x="11478" y="2739"/>
                  <a:pt x="11466" y="1513"/>
                </a:cubicBezTo>
                <a:cubicBezTo>
                  <a:pt x="11443" y="608"/>
                  <a:pt x="11074" y="143"/>
                  <a:pt x="10454" y="132"/>
                </a:cubicBezTo>
                <a:cubicBezTo>
                  <a:pt x="7978" y="72"/>
                  <a:pt x="5490" y="24"/>
                  <a:pt x="302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24"/>
          <p:cNvSpPr/>
          <p:nvPr/>
        </p:nvSpPr>
        <p:spPr>
          <a:xfrm rot="-6415973">
            <a:off x="495076" y="4734451"/>
            <a:ext cx="562675" cy="807376"/>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24"/>
          <p:cNvSpPr/>
          <p:nvPr/>
        </p:nvSpPr>
        <p:spPr>
          <a:xfrm rot="-8387824">
            <a:off x="1427826" y="4620430"/>
            <a:ext cx="297773" cy="295096"/>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24"/>
          <p:cNvSpPr/>
          <p:nvPr/>
        </p:nvSpPr>
        <p:spPr>
          <a:xfrm rot="8420573">
            <a:off x="-101892" y="3679420"/>
            <a:ext cx="339103" cy="806330"/>
          </a:xfrm>
          <a:custGeom>
            <a:rect b="b" l="l" r="r" t="t"/>
            <a:pathLst>
              <a:path extrusionOk="0" h="20587" w="5954">
                <a:moveTo>
                  <a:pt x="1843" y="0"/>
                </a:moveTo>
                <a:cubicBezTo>
                  <a:pt x="1034" y="0"/>
                  <a:pt x="393" y="545"/>
                  <a:pt x="357" y="1370"/>
                </a:cubicBezTo>
                <a:cubicBezTo>
                  <a:pt x="298" y="2918"/>
                  <a:pt x="381" y="4489"/>
                  <a:pt x="262" y="6037"/>
                </a:cubicBezTo>
                <a:cubicBezTo>
                  <a:pt x="143" y="7787"/>
                  <a:pt x="595" y="9537"/>
                  <a:pt x="95" y="11264"/>
                </a:cubicBezTo>
                <a:cubicBezTo>
                  <a:pt x="0" y="11550"/>
                  <a:pt x="119" y="11895"/>
                  <a:pt x="167" y="12204"/>
                </a:cubicBezTo>
                <a:cubicBezTo>
                  <a:pt x="203" y="12466"/>
                  <a:pt x="286" y="12740"/>
                  <a:pt x="286" y="12990"/>
                </a:cubicBezTo>
                <a:cubicBezTo>
                  <a:pt x="274" y="13990"/>
                  <a:pt x="214" y="15002"/>
                  <a:pt x="203" y="16002"/>
                </a:cubicBezTo>
                <a:cubicBezTo>
                  <a:pt x="179" y="17312"/>
                  <a:pt x="214" y="18622"/>
                  <a:pt x="214" y="19931"/>
                </a:cubicBezTo>
                <a:cubicBezTo>
                  <a:pt x="214" y="20289"/>
                  <a:pt x="322" y="20551"/>
                  <a:pt x="750" y="20551"/>
                </a:cubicBezTo>
                <a:cubicBezTo>
                  <a:pt x="2179" y="20551"/>
                  <a:pt x="3620" y="20563"/>
                  <a:pt x="5048" y="20586"/>
                </a:cubicBezTo>
                <a:cubicBezTo>
                  <a:pt x="5572" y="20586"/>
                  <a:pt x="5691" y="20301"/>
                  <a:pt x="5691" y="19824"/>
                </a:cubicBezTo>
                <a:cubicBezTo>
                  <a:pt x="5679" y="18812"/>
                  <a:pt x="5715" y="17800"/>
                  <a:pt x="5715" y="16788"/>
                </a:cubicBezTo>
                <a:cubicBezTo>
                  <a:pt x="5703" y="14717"/>
                  <a:pt x="5632" y="12633"/>
                  <a:pt x="5656" y="10561"/>
                </a:cubicBezTo>
                <a:cubicBezTo>
                  <a:pt x="5691" y="8859"/>
                  <a:pt x="5810" y="7144"/>
                  <a:pt x="5929" y="4775"/>
                </a:cubicBezTo>
                <a:cubicBezTo>
                  <a:pt x="5929" y="4001"/>
                  <a:pt x="5941" y="2572"/>
                  <a:pt x="5953" y="1143"/>
                </a:cubicBezTo>
                <a:cubicBezTo>
                  <a:pt x="5953" y="417"/>
                  <a:pt x="5620" y="72"/>
                  <a:pt x="4882" y="60"/>
                </a:cubicBezTo>
                <a:cubicBezTo>
                  <a:pt x="3870" y="48"/>
                  <a:pt x="2881" y="12"/>
                  <a:pt x="1869" y="0"/>
                </a:cubicBezTo>
                <a:cubicBezTo>
                  <a:pt x="1861" y="0"/>
                  <a:pt x="1852" y="0"/>
                  <a:pt x="184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24"/>
          <p:cNvSpPr txBox="1"/>
          <p:nvPr>
            <p:ph type="title"/>
          </p:nvPr>
        </p:nvSpPr>
        <p:spPr>
          <a:xfrm>
            <a:off x="713400" y="381209"/>
            <a:ext cx="77172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4200"/>
              <a:buNone/>
              <a:defRPr/>
            </a:lvl1pPr>
            <a:lvl2pPr lvl="1" rtl="0">
              <a:spcBef>
                <a:spcPts val="0"/>
              </a:spcBef>
              <a:spcAft>
                <a:spcPts val="0"/>
              </a:spcAft>
              <a:buSzPts val="4200"/>
              <a:buFont typeface="Roboto Black"/>
              <a:buNone/>
              <a:defRPr>
                <a:latin typeface="Roboto Black"/>
                <a:ea typeface="Roboto Black"/>
                <a:cs typeface="Roboto Black"/>
                <a:sym typeface="Roboto Black"/>
              </a:defRPr>
            </a:lvl2pPr>
            <a:lvl3pPr lvl="2" rtl="0">
              <a:spcBef>
                <a:spcPts val="0"/>
              </a:spcBef>
              <a:spcAft>
                <a:spcPts val="0"/>
              </a:spcAft>
              <a:buSzPts val="4200"/>
              <a:buFont typeface="Roboto Black"/>
              <a:buNone/>
              <a:defRPr>
                <a:latin typeface="Roboto Black"/>
                <a:ea typeface="Roboto Black"/>
                <a:cs typeface="Roboto Black"/>
                <a:sym typeface="Roboto Black"/>
              </a:defRPr>
            </a:lvl3pPr>
            <a:lvl4pPr lvl="3" rtl="0">
              <a:spcBef>
                <a:spcPts val="0"/>
              </a:spcBef>
              <a:spcAft>
                <a:spcPts val="0"/>
              </a:spcAft>
              <a:buSzPts val="4200"/>
              <a:buFont typeface="Roboto Black"/>
              <a:buNone/>
              <a:defRPr>
                <a:latin typeface="Roboto Black"/>
                <a:ea typeface="Roboto Black"/>
                <a:cs typeface="Roboto Black"/>
                <a:sym typeface="Roboto Black"/>
              </a:defRPr>
            </a:lvl4pPr>
            <a:lvl5pPr lvl="4" rtl="0">
              <a:spcBef>
                <a:spcPts val="0"/>
              </a:spcBef>
              <a:spcAft>
                <a:spcPts val="0"/>
              </a:spcAft>
              <a:buSzPts val="4200"/>
              <a:buFont typeface="Roboto Black"/>
              <a:buNone/>
              <a:defRPr>
                <a:latin typeface="Roboto Black"/>
                <a:ea typeface="Roboto Black"/>
                <a:cs typeface="Roboto Black"/>
                <a:sym typeface="Roboto Black"/>
              </a:defRPr>
            </a:lvl5pPr>
            <a:lvl6pPr lvl="5" rtl="0">
              <a:spcBef>
                <a:spcPts val="0"/>
              </a:spcBef>
              <a:spcAft>
                <a:spcPts val="0"/>
              </a:spcAft>
              <a:buSzPts val="4200"/>
              <a:buFont typeface="Roboto Black"/>
              <a:buNone/>
              <a:defRPr>
                <a:latin typeface="Roboto Black"/>
                <a:ea typeface="Roboto Black"/>
                <a:cs typeface="Roboto Black"/>
                <a:sym typeface="Roboto Black"/>
              </a:defRPr>
            </a:lvl6pPr>
            <a:lvl7pPr lvl="6" rtl="0">
              <a:spcBef>
                <a:spcPts val="0"/>
              </a:spcBef>
              <a:spcAft>
                <a:spcPts val="0"/>
              </a:spcAft>
              <a:buSzPts val="4200"/>
              <a:buFont typeface="Roboto Black"/>
              <a:buNone/>
              <a:defRPr>
                <a:latin typeface="Roboto Black"/>
                <a:ea typeface="Roboto Black"/>
                <a:cs typeface="Roboto Black"/>
                <a:sym typeface="Roboto Black"/>
              </a:defRPr>
            </a:lvl7pPr>
            <a:lvl8pPr lvl="7" rtl="0">
              <a:spcBef>
                <a:spcPts val="0"/>
              </a:spcBef>
              <a:spcAft>
                <a:spcPts val="0"/>
              </a:spcAft>
              <a:buSzPts val="4200"/>
              <a:buFont typeface="Roboto Black"/>
              <a:buNone/>
              <a:defRPr>
                <a:latin typeface="Roboto Black"/>
                <a:ea typeface="Roboto Black"/>
                <a:cs typeface="Roboto Black"/>
                <a:sym typeface="Roboto Black"/>
              </a:defRPr>
            </a:lvl8pPr>
            <a:lvl9pPr lvl="8" rtl="0">
              <a:spcBef>
                <a:spcPts val="0"/>
              </a:spcBef>
              <a:spcAft>
                <a:spcPts val="0"/>
              </a:spcAft>
              <a:buSzPts val="4200"/>
              <a:buFont typeface="Roboto Black"/>
              <a:buNone/>
              <a:defRPr>
                <a:latin typeface="Roboto Black"/>
                <a:ea typeface="Roboto Black"/>
                <a:cs typeface="Roboto Black"/>
                <a:sym typeface="Roboto Black"/>
              </a:defRPr>
            </a:lvl9pPr>
          </a:lstStyle>
          <a:p/>
        </p:txBody>
      </p:sp>
      <p:sp>
        <p:nvSpPr>
          <p:cNvPr id="313" name="Google Shape;313;p24"/>
          <p:cNvSpPr txBox="1"/>
          <p:nvPr>
            <p:ph idx="1" type="subTitle"/>
          </p:nvPr>
        </p:nvSpPr>
        <p:spPr>
          <a:xfrm>
            <a:off x="713300" y="3000150"/>
            <a:ext cx="2423100" cy="438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a:solidFill>
                  <a:schemeClr val="dk2"/>
                </a:solidFill>
                <a:latin typeface="Londrina Solid"/>
                <a:ea typeface="Londrina Solid"/>
                <a:cs typeface="Londrina Solid"/>
                <a:sym typeface="Londrina Solid"/>
              </a:defRPr>
            </a:lvl1pPr>
            <a:lvl2pPr lvl="1" rtl="0" algn="ctr">
              <a:lnSpc>
                <a:spcPct val="100000"/>
              </a:lnSpc>
              <a:spcBef>
                <a:spcPts val="0"/>
              </a:spcBef>
              <a:spcAft>
                <a:spcPts val="0"/>
              </a:spcAft>
              <a:buNone/>
              <a:defRPr>
                <a:solidFill>
                  <a:schemeClr val="dk2"/>
                </a:solidFill>
                <a:latin typeface="Londrina Solid"/>
                <a:ea typeface="Londrina Solid"/>
                <a:cs typeface="Londrina Solid"/>
                <a:sym typeface="Londrina Solid"/>
              </a:defRPr>
            </a:lvl2pPr>
            <a:lvl3pPr lvl="2" rtl="0" algn="ctr">
              <a:lnSpc>
                <a:spcPct val="100000"/>
              </a:lnSpc>
              <a:spcBef>
                <a:spcPts val="0"/>
              </a:spcBef>
              <a:spcAft>
                <a:spcPts val="0"/>
              </a:spcAft>
              <a:buNone/>
              <a:defRPr>
                <a:solidFill>
                  <a:schemeClr val="dk2"/>
                </a:solidFill>
                <a:latin typeface="Londrina Solid"/>
                <a:ea typeface="Londrina Solid"/>
                <a:cs typeface="Londrina Solid"/>
                <a:sym typeface="Londrina Solid"/>
              </a:defRPr>
            </a:lvl3pPr>
            <a:lvl4pPr lvl="3" rtl="0" algn="ctr">
              <a:lnSpc>
                <a:spcPct val="100000"/>
              </a:lnSpc>
              <a:spcBef>
                <a:spcPts val="0"/>
              </a:spcBef>
              <a:spcAft>
                <a:spcPts val="0"/>
              </a:spcAft>
              <a:buNone/>
              <a:defRPr>
                <a:solidFill>
                  <a:schemeClr val="dk2"/>
                </a:solidFill>
                <a:latin typeface="Londrina Solid"/>
                <a:ea typeface="Londrina Solid"/>
                <a:cs typeface="Londrina Solid"/>
                <a:sym typeface="Londrina Solid"/>
              </a:defRPr>
            </a:lvl4pPr>
            <a:lvl5pPr lvl="4" rtl="0" algn="ctr">
              <a:lnSpc>
                <a:spcPct val="100000"/>
              </a:lnSpc>
              <a:spcBef>
                <a:spcPts val="0"/>
              </a:spcBef>
              <a:spcAft>
                <a:spcPts val="0"/>
              </a:spcAft>
              <a:buNone/>
              <a:defRPr>
                <a:solidFill>
                  <a:schemeClr val="dk2"/>
                </a:solidFill>
                <a:latin typeface="Londrina Solid"/>
                <a:ea typeface="Londrina Solid"/>
                <a:cs typeface="Londrina Solid"/>
                <a:sym typeface="Londrina Solid"/>
              </a:defRPr>
            </a:lvl5pPr>
            <a:lvl6pPr lvl="5" rtl="0" algn="ctr">
              <a:lnSpc>
                <a:spcPct val="100000"/>
              </a:lnSpc>
              <a:spcBef>
                <a:spcPts val="0"/>
              </a:spcBef>
              <a:spcAft>
                <a:spcPts val="0"/>
              </a:spcAft>
              <a:buNone/>
              <a:defRPr>
                <a:solidFill>
                  <a:schemeClr val="dk2"/>
                </a:solidFill>
                <a:latin typeface="Londrina Solid"/>
                <a:ea typeface="Londrina Solid"/>
                <a:cs typeface="Londrina Solid"/>
                <a:sym typeface="Londrina Solid"/>
              </a:defRPr>
            </a:lvl6pPr>
            <a:lvl7pPr lvl="6" rtl="0" algn="ctr">
              <a:lnSpc>
                <a:spcPct val="100000"/>
              </a:lnSpc>
              <a:spcBef>
                <a:spcPts val="0"/>
              </a:spcBef>
              <a:spcAft>
                <a:spcPts val="0"/>
              </a:spcAft>
              <a:buNone/>
              <a:defRPr>
                <a:solidFill>
                  <a:schemeClr val="dk2"/>
                </a:solidFill>
                <a:latin typeface="Londrina Solid"/>
                <a:ea typeface="Londrina Solid"/>
                <a:cs typeface="Londrina Solid"/>
                <a:sym typeface="Londrina Solid"/>
              </a:defRPr>
            </a:lvl7pPr>
            <a:lvl8pPr lvl="7" rtl="0" algn="ctr">
              <a:lnSpc>
                <a:spcPct val="100000"/>
              </a:lnSpc>
              <a:spcBef>
                <a:spcPts val="0"/>
              </a:spcBef>
              <a:spcAft>
                <a:spcPts val="0"/>
              </a:spcAft>
              <a:buNone/>
              <a:defRPr>
                <a:solidFill>
                  <a:schemeClr val="dk2"/>
                </a:solidFill>
                <a:latin typeface="Londrina Solid"/>
                <a:ea typeface="Londrina Solid"/>
                <a:cs typeface="Londrina Solid"/>
                <a:sym typeface="Londrina Solid"/>
              </a:defRPr>
            </a:lvl8pPr>
            <a:lvl9pPr lvl="8" rtl="0" algn="ctr">
              <a:lnSpc>
                <a:spcPct val="100000"/>
              </a:lnSpc>
              <a:spcBef>
                <a:spcPts val="0"/>
              </a:spcBef>
              <a:spcAft>
                <a:spcPts val="0"/>
              </a:spcAft>
              <a:buNone/>
              <a:defRPr>
                <a:solidFill>
                  <a:schemeClr val="dk2"/>
                </a:solidFill>
                <a:latin typeface="Londrina Solid"/>
                <a:ea typeface="Londrina Solid"/>
                <a:cs typeface="Londrina Solid"/>
                <a:sym typeface="Londrina Solid"/>
              </a:defRPr>
            </a:lvl9pPr>
          </a:lstStyle>
          <a:p/>
        </p:txBody>
      </p:sp>
      <p:sp>
        <p:nvSpPr>
          <p:cNvPr id="314" name="Google Shape;314;p24"/>
          <p:cNvSpPr txBox="1"/>
          <p:nvPr>
            <p:ph idx="2" type="subTitle"/>
          </p:nvPr>
        </p:nvSpPr>
        <p:spPr>
          <a:xfrm>
            <a:off x="713300" y="3385950"/>
            <a:ext cx="2423100" cy="948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600"/>
            </a:lvl1pPr>
            <a:lvl2pPr lvl="1" rtl="0" algn="ctr">
              <a:lnSpc>
                <a:spcPct val="100000"/>
              </a:lnSpc>
              <a:spcBef>
                <a:spcPts val="0"/>
              </a:spcBef>
              <a:spcAft>
                <a:spcPts val="0"/>
              </a:spcAft>
              <a:buNone/>
              <a:defRPr sz="1600"/>
            </a:lvl2pPr>
            <a:lvl3pPr lvl="2" rtl="0" algn="ctr">
              <a:lnSpc>
                <a:spcPct val="100000"/>
              </a:lnSpc>
              <a:spcBef>
                <a:spcPts val="0"/>
              </a:spcBef>
              <a:spcAft>
                <a:spcPts val="0"/>
              </a:spcAft>
              <a:buNone/>
              <a:defRPr sz="1600"/>
            </a:lvl3pPr>
            <a:lvl4pPr lvl="3" rtl="0" algn="ctr">
              <a:lnSpc>
                <a:spcPct val="100000"/>
              </a:lnSpc>
              <a:spcBef>
                <a:spcPts val="0"/>
              </a:spcBef>
              <a:spcAft>
                <a:spcPts val="0"/>
              </a:spcAft>
              <a:buNone/>
              <a:defRPr sz="1600"/>
            </a:lvl4pPr>
            <a:lvl5pPr lvl="4" rtl="0" algn="ctr">
              <a:lnSpc>
                <a:spcPct val="100000"/>
              </a:lnSpc>
              <a:spcBef>
                <a:spcPts val="0"/>
              </a:spcBef>
              <a:spcAft>
                <a:spcPts val="0"/>
              </a:spcAft>
              <a:buNone/>
              <a:defRPr sz="1600"/>
            </a:lvl5pPr>
            <a:lvl6pPr lvl="5" rtl="0" algn="ctr">
              <a:lnSpc>
                <a:spcPct val="100000"/>
              </a:lnSpc>
              <a:spcBef>
                <a:spcPts val="0"/>
              </a:spcBef>
              <a:spcAft>
                <a:spcPts val="0"/>
              </a:spcAft>
              <a:buNone/>
              <a:defRPr sz="1600"/>
            </a:lvl6pPr>
            <a:lvl7pPr lvl="6" rtl="0" algn="ctr">
              <a:lnSpc>
                <a:spcPct val="100000"/>
              </a:lnSpc>
              <a:spcBef>
                <a:spcPts val="0"/>
              </a:spcBef>
              <a:spcAft>
                <a:spcPts val="0"/>
              </a:spcAft>
              <a:buNone/>
              <a:defRPr sz="1600"/>
            </a:lvl7pPr>
            <a:lvl8pPr lvl="7" rtl="0" algn="ctr">
              <a:lnSpc>
                <a:spcPct val="100000"/>
              </a:lnSpc>
              <a:spcBef>
                <a:spcPts val="0"/>
              </a:spcBef>
              <a:spcAft>
                <a:spcPts val="0"/>
              </a:spcAft>
              <a:buNone/>
              <a:defRPr sz="1600"/>
            </a:lvl8pPr>
            <a:lvl9pPr lvl="8" rtl="0" algn="ctr">
              <a:lnSpc>
                <a:spcPct val="100000"/>
              </a:lnSpc>
              <a:spcBef>
                <a:spcPts val="0"/>
              </a:spcBef>
              <a:spcAft>
                <a:spcPts val="0"/>
              </a:spcAft>
              <a:buNone/>
              <a:defRPr sz="1600"/>
            </a:lvl9pPr>
          </a:lstStyle>
          <a:p/>
        </p:txBody>
      </p:sp>
      <p:sp>
        <p:nvSpPr>
          <p:cNvPr id="315" name="Google Shape;315;p24"/>
          <p:cNvSpPr txBox="1"/>
          <p:nvPr>
            <p:ph idx="3" type="subTitle"/>
          </p:nvPr>
        </p:nvSpPr>
        <p:spPr>
          <a:xfrm>
            <a:off x="3358500" y="3000150"/>
            <a:ext cx="2423100" cy="438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a:solidFill>
                  <a:schemeClr val="dk2"/>
                </a:solidFill>
                <a:latin typeface="Londrina Solid"/>
                <a:ea typeface="Londrina Solid"/>
                <a:cs typeface="Londrina Solid"/>
                <a:sym typeface="Londrina Solid"/>
              </a:defRPr>
            </a:lvl1pPr>
            <a:lvl2pPr lvl="1" rtl="0" algn="ctr">
              <a:lnSpc>
                <a:spcPct val="100000"/>
              </a:lnSpc>
              <a:spcBef>
                <a:spcPts val="0"/>
              </a:spcBef>
              <a:spcAft>
                <a:spcPts val="0"/>
              </a:spcAft>
              <a:buNone/>
              <a:defRPr>
                <a:solidFill>
                  <a:schemeClr val="dk2"/>
                </a:solidFill>
                <a:latin typeface="Londrina Solid"/>
                <a:ea typeface="Londrina Solid"/>
                <a:cs typeface="Londrina Solid"/>
                <a:sym typeface="Londrina Solid"/>
              </a:defRPr>
            </a:lvl2pPr>
            <a:lvl3pPr lvl="2" rtl="0" algn="ctr">
              <a:lnSpc>
                <a:spcPct val="100000"/>
              </a:lnSpc>
              <a:spcBef>
                <a:spcPts val="0"/>
              </a:spcBef>
              <a:spcAft>
                <a:spcPts val="0"/>
              </a:spcAft>
              <a:buNone/>
              <a:defRPr>
                <a:solidFill>
                  <a:schemeClr val="dk2"/>
                </a:solidFill>
                <a:latin typeface="Londrina Solid"/>
                <a:ea typeface="Londrina Solid"/>
                <a:cs typeface="Londrina Solid"/>
                <a:sym typeface="Londrina Solid"/>
              </a:defRPr>
            </a:lvl3pPr>
            <a:lvl4pPr lvl="3" rtl="0" algn="ctr">
              <a:lnSpc>
                <a:spcPct val="100000"/>
              </a:lnSpc>
              <a:spcBef>
                <a:spcPts val="0"/>
              </a:spcBef>
              <a:spcAft>
                <a:spcPts val="0"/>
              </a:spcAft>
              <a:buNone/>
              <a:defRPr>
                <a:solidFill>
                  <a:schemeClr val="dk2"/>
                </a:solidFill>
                <a:latin typeface="Londrina Solid"/>
                <a:ea typeface="Londrina Solid"/>
                <a:cs typeface="Londrina Solid"/>
                <a:sym typeface="Londrina Solid"/>
              </a:defRPr>
            </a:lvl4pPr>
            <a:lvl5pPr lvl="4" rtl="0" algn="ctr">
              <a:lnSpc>
                <a:spcPct val="100000"/>
              </a:lnSpc>
              <a:spcBef>
                <a:spcPts val="0"/>
              </a:spcBef>
              <a:spcAft>
                <a:spcPts val="0"/>
              </a:spcAft>
              <a:buNone/>
              <a:defRPr>
                <a:solidFill>
                  <a:schemeClr val="dk2"/>
                </a:solidFill>
                <a:latin typeface="Londrina Solid"/>
                <a:ea typeface="Londrina Solid"/>
                <a:cs typeface="Londrina Solid"/>
                <a:sym typeface="Londrina Solid"/>
              </a:defRPr>
            </a:lvl5pPr>
            <a:lvl6pPr lvl="5" rtl="0" algn="ctr">
              <a:lnSpc>
                <a:spcPct val="100000"/>
              </a:lnSpc>
              <a:spcBef>
                <a:spcPts val="0"/>
              </a:spcBef>
              <a:spcAft>
                <a:spcPts val="0"/>
              </a:spcAft>
              <a:buNone/>
              <a:defRPr>
                <a:solidFill>
                  <a:schemeClr val="dk2"/>
                </a:solidFill>
                <a:latin typeface="Londrina Solid"/>
                <a:ea typeface="Londrina Solid"/>
                <a:cs typeface="Londrina Solid"/>
                <a:sym typeface="Londrina Solid"/>
              </a:defRPr>
            </a:lvl6pPr>
            <a:lvl7pPr lvl="6" rtl="0" algn="ctr">
              <a:lnSpc>
                <a:spcPct val="100000"/>
              </a:lnSpc>
              <a:spcBef>
                <a:spcPts val="0"/>
              </a:spcBef>
              <a:spcAft>
                <a:spcPts val="0"/>
              </a:spcAft>
              <a:buNone/>
              <a:defRPr>
                <a:solidFill>
                  <a:schemeClr val="dk2"/>
                </a:solidFill>
                <a:latin typeface="Londrina Solid"/>
                <a:ea typeface="Londrina Solid"/>
                <a:cs typeface="Londrina Solid"/>
                <a:sym typeface="Londrina Solid"/>
              </a:defRPr>
            </a:lvl7pPr>
            <a:lvl8pPr lvl="7" rtl="0" algn="ctr">
              <a:lnSpc>
                <a:spcPct val="100000"/>
              </a:lnSpc>
              <a:spcBef>
                <a:spcPts val="0"/>
              </a:spcBef>
              <a:spcAft>
                <a:spcPts val="0"/>
              </a:spcAft>
              <a:buNone/>
              <a:defRPr>
                <a:solidFill>
                  <a:schemeClr val="dk2"/>
                </a:solidFill>
                <a:latin typeface="Londrina Solid"/>
                <a:ea typeface="Londrina Solid"/>
                <a:cs typeface="Londrina Solid"/>
                <a:sym typeface="Londrina Solid"/>
              </a:defRPr>
            </a:lvl8pPr>
            <a:lvl9pPr lvl="8" rtl="0" algn="ctr">
              <a:lnSpc>
                <a:spcPct val="100000"/>
              </a:lnSpc>
              <a:spcBef>
                <a:spcPts val="0"/>
              </a:spcBef>
              <a:spcAft>
                <a:spcPts val="0"/>
              </a:spcAft>
              <a:buNone/>
              <a:defRPr>
                <a:solidFill>
                  <a:schemeClr val="dk2"/>
                </a:solidFill>
                <a:latin typeface="Londrina Solid"/>
                <a:ea typeface="Londrina Solid"/>
                <a:cs typeface="Londrina Solid"/>
                <a:sym typeface="Londrina Solid"/>
              </a:defRPr>
            </a:lvl9pPr>
          </a:lstStyle>
          <a:p/>
        </p:txBody>
      </p:sp>
      <p:sp>
        <p:nvSpPr>
          <p:cNvPr id="316" name="Google Shape;316;p24"/>
          <p:cNvSpPr txBox="1"/>
          <p:nvPr>
            <p:ph idx="4" type="subTitle"/>
          </p:nvPr>
        </p:nvSpPr>
        <p:spPr>
          <a:xfrm>
            <a:off x="3358500" y="3385950"/>
            <a:ext cx="2423100" cy="948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600"/>
            </a:lvl1pPr>
            <a:lvl2pPr lvl="1" rtl="0" algn="ctr">
              <a:lnSpc>
                <a:spcPct val="100000"/>
              </a:lnSpc>
              <a:spcBef>
                <a:spcPts val="0"/>
              </a:spcBef>
              <a:spcAft>
                <a:spcPts val="0"/>
              </a:spcAft>
              <a:buNone/>
              <a:defRPr sz="1600"/>
            </a:lvl2pPr>
            <a:lvl3pPr lvl="2" rtl="0" algn="ctr">
              <a:lnSpc>
                <a:spcPct val="100000"/>
              </a:lnSpc>
              <a:spcBef>
                <a:spcPts val="0"/>
              </a:spcBef>
              <a:spcAft>
                <a:spcPts val="0"/>
              </a:spcAft>
              <a:buNone/>
              <a:defRPr sz="1600"/>
            </a:lvl3pPr>
            <a:lvl4pPr lvl="3" rtl="0" algn="ctr">
              <a:lnSpc>
                <a:spcPct val="100000"/>
              </a:lnSpc>
              <a:spcBef>
                <a:spcPts val="0"/>
              </a:spcBef>
              <a:spcAft>
                <a:spcPts val="0"/>
              </a:spcAft>
              <a:buNone/>
              <a:defRPr sz="1600"/>
            </a:lvl4pPr>
            <a:lvl5pPr lvl="4" rtl="0" algn="ctr">
              <a:lnSpc>
                <a:spcPct val="100000"/>
              </a:lnSpc>
              <a:spcBef>
                <a:spcPts val="0"/>
              </a:spcBef>
              <a:spcAft>
                <a:spcPts val="0"/>
              </a:spcAft>
              <a:buNone/>
              <a:defRPr sz="1600"/>
            </a:lvl5pPr>
            <a:lvl6pPr lvl="5" rtl="0" algn="ctr">
              <a:lnSpc>
                <a:spcPct val="100000"/>
              </a:lnSpc>
              <a:spcBef>
                <a:spcPts val="0"/>
              </a:spcBef>
              <a:spcAft>
                <a:spcPts val="0"/>
              </a:spcAft>
              <a:buNone/>
              <a:defRPr sz="1600"/>
            </a:lvl6pPr>
            <a:lvl7pPr lvl="6" rtl="0" algn="ctr">
              <a:lnSpc>
                <a:spcPct val="100000"/>
              </a:lnSpc>
              <a:spcBef>
                <a:spcPts val="0"/>
              </a:spcBef>
              <a:spcAft>
                <a:spcPts val="0"/>
              </a:spcAft>
              <a:buNone/>
              <a:defRPr sz="1600"/>
            </a:lvl7pPr>
            <a:lvl8pPr lvl="7" rtl="0" algn="ctr">
              <a:lnSpc>
                <a:spcPct val="100000"/>
              </a:lnSpc>
              <a:spcBef>
                <a:spcPts val="0"/>
              </a:spcBef>
              <a:spcAft>
                <a:spcPts val="0"/>
              </a:spcAft>
              <a:buNone/>
              <a:defRPr sz="1600"/>
            </a:lvl8pPr>
            <a:lvl9pPr lvl="8" rtl="0" algn="ctr">
              <a:lnSpc>
                <a:spcPct val="100000"/>
              </a:lnSpc>
              <a:spcBef>
                <a:spcPts val="0"/>
              </a:spcBef>
              <a:spcAft>
                <a:spcPts val="0"/>
              </a:spcAft>
              <a:buNone/>
              <a:defRPr sz="1600"/>
            </a:lvl9pPr>
          </a:lstStyle>
          <a:p/>
        </p:txBody>
      </p:sp>
      <p:sp>
        <p:nvSpPr>
          <p:cNvPr id="317" name="Google Shape;317;p24"/>
          <p:cNvSpPr txBox="1"/>
          <p:nvPr>
            <p:ph idx="5" type="subTitle"/>
          </p:nvPr>
        </p:nvSpPr>
        <p:spPr>
          <a:xfrm>
            <a:off x="6003700" y="3000150"/>
            <a:ext cx="2423100" cy="438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a:solidFill>
                  <a:schemeClr val="dk2"/>
                </a:solidFill>
                <a:latin typeface="Londrina Solid"/>
                <a:ea typeface="Londrina Solid"/>
                <a:cs typeface="Londrina Solid"/>
                <a:sym typeface="Londrina Solid"/>
              </a:defRPr>
            </a:lvl1pPr>
            <a:lvl2pPr lvl="1" rtl="0" algn="ctr">
              <a:lnSpc>
                <a:spcPct val="100000"/>
              </a:lnSpc>
              <a:spcBef>
                <a:spcPts val="0"/>
              </a:spcBef>
              <a:spcAft>
                <a:spcPts val="0"/>
              </a:spcAft>
              <a:buNone/>
              <a:defRPr>
                <a:solidFill>
                  <a:schemeClr val="dk2"/>
                </a:solidFill>
                <a:latin typeface="Londrina Solid"/>
                <a:ea typeface="Londrina Solid"/>
                <a:cs typeface="Londrina Solid"/>
                <a:sym typeface="Londrina Solid"/>
              </a:defRPr>
            </a:lvl2pPr>
            <a:lvl3pPr lvl="2" rtl="0" algn="ctr">
              <a:lnSpc>
                <a:spcPct val="100000"/>
              </a:lnSpc>
              <a:spcBef>
                <a:spcPts val="0"/>
              </a:spcBef>
              <a:spcAft>
                <a:spcPts val="0"/>
              </a:spcAft>
              <a:buNone/>
              <a:defRPr>
                <a:solidFill>
                  <a:schemeClr val="dk2"/>
                </a:solidFill>
                <a:latin typeface="Londrina Solid"/>
                <a:ea typeface="Londrina Solid"/>
                <a:cs typeface="Londrina Solid"/>
                <a:sym typeface="Londrina Solid"/>
              </a:defRPr>
            </a:lvl3pPr>
            <a:lvl4pPr lvl="3" rtl="0" algn="ctr">
              <a:lnSpc>
                <a:spcPct val="100000"/>
              </a:lnSpc>
              <a:spcBef>
                <a:spcPts val="0"/>
              </a:spcBef>
              <a:spcAft>
                <a:spcPts val="0"/>
              </a:spcAft>
              <a:buNone/>
              <a:defRPr>
                <a:solidFill>
                  <a:schemeClr val="dk2"/>
                </a:solidFill>
                <a:latin typeface="Londrina Solid"/>
                <a:ea typeface="Londrina Solid"/>
                <a:cs typeface="Londrina Solid"/>
                <a:sym typeface="Londrina Solid"/>
              </a:defRPr>
            </a:lvl4pPr>
            <a:lvl5pPr lvl="4" rtl="0" algn="ctr">
              <a:lnSpc>
                <a:spcPct val="100000"/>
              </a:lnSpc>
              <a:spcBef>
                <a:spcPts val="0"/>
              </a:spcBef>
              <a:spcAft>
                <a:spcPts val="0"/>
              </a:spcAft>
              <a:buNone/>
              <a:defRPr>
                <a:solidFill>
                  <a:schemeClr val="dk2"/>
                </a:solidFill>
                <a:latin typeface="Londrina Solid"/>
                <a:ea typeface="Londrina Solid"/>
                <a:cs typeface="Londrina Solid"/>
                <a:sym typeface="Londrina Solid"/>
              </a:defRPr>
            </a:lvl5pPr>
            <a:lvl6pPr lvl="5" rtl="0" algn="ctr">
              <a:lnSpc>
                <a:spcPct val="100000"/>
              </a:lnSpc>
              <a:spcBef>
                <a:spcPts val="0"/>
              </a:spcBef>
              <a:spcAft>
                <a:spcPts val="0"/>
              </a:spcAft>
              <a:buNone/>
              <a:defRPr>
                <a:solidFill>
                  <a:schemeClr val="dk2"/>
                </a:solidFill>
                <a:latin typeface="Londrina Solid"/>
                <a:ea typeface="Londrina Solid"/>
                <a:cs typeface="Londrina Solid"/>
                <a:sym typeface="Londrina Solid"/>
              </a:defRPr>
            </a:lvl6pPr>
            <a:lvl7pPr lvl="6" rtl="0" algn="ctr">
              <a:lnSpc>
                <a:spcPct val="100000"/>
              </a:lnSpc>
              <a:spcBef>
                <a:spcPts val="0"/>
              </a:spcBef>
              <a:spcAft>
                <a:spcPts val="0"/>
              </a:spcAft>
              <a:buNone/>
              <a:defRPr>
                <a:solidFill>
                  <a:schemeClr val="dk2"/>
                </a:solidFill>
                <a:latin typeface="Londrina Solid"/>
                <a:ea typeface="Londrina Solid"/>
                <a:cs typeface="Londrina Solid"/>
                <a:sym typeface="Londrina Solid"/>
              </a:defRPr>
            </a:lvl7pPr>
            <a:lvl8pPr lvl="7" rtl="0" algn="ctr">
              <a:lnSpc>
                <a:spcPct val="100000"/>
              </a:lnSpc>
              <a:spcBef>
                <a:spcPts val="0"/>
              </a:spcBef>
              <a:spcAft>
                <a:spcPts val="0"/>
              </a:spcAft>
              <a:buNone/>
              <a:defRPr>
                <a:solidFill>
                  <a:schemeClr val="dk2"/>
                </a:solidFill>
                <a:latin typeface="Londrina Solid"/>
                <a:ea typeface="Londrina Solid"/>
                <a:cs typeface="Londrina Solid"/>
                <a:sym typeface="Londrina Solid"/>
              </a:defRPr>
            </a:lvl8pPr>
            <a:lvl9pPr lvl="8" rtl="0" algn="ctr">
              <a:lnSpc>
                <a:spcPct val="100000"/>
              </a:lnSpc>
              <a:spcBef>
                <a:spcPts val="0"/>
              </a:spcBef>
              <a:spcAft>
                <a:spcPts val="0"/>
              </a:spcAft>
              <a:buNone/>
              <a:defRPr>
                <a:solidFill>
                  <a:schemeClr val="dk2"/>
                </a:solidFill>
                <a:latin typeface="Londrina Solid"/>
                <a:ea typeface="Londrina Solid"/>
                <a:cs typeface="Londrina Solid"/>
                <a:sym typeface="Londrina Solid"/>
              </a:defRPr>
            </a:lvl9pPr>
          </a:lstStyle>
          <a:p/>
        </p:txBody>
      </p:sp>
      <p:sp>
        <p:nvSpPr>
          <p:cNvPr id="318" name="Google Shape;318;p24"/>
          <p:cNvSpPr txBox="1"/>
          <p:nvPr>
            <p:ph idx="6" type="subTitle"/>
          </p:nvPr>
        </p:nvSpPr>
        <p:spPr>
          <a:xfrm>
            <a:off x="6003700" y="3385950"/>
            <a:ext cx="2423100" cy="948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600"/>
            </a:lvl1pPr>
            <a:lvl2pPr lvl="1" rtl="0" algn="ctr">
              <a:lnSpc>
                <a:spcPct val="100000"/>
              </a:lnSpc>
              <a:spcBef>
                <a:spcPts val="0"/>
              </a:spcBef>
              <a:spcAft>
                <a:spcPts val="0"/>
              </a:spcAft>
              <a:buNone/>
              <a:defRPr sz="1600"/>
            </a:lvl2pPr>
            <a:lvl3pPr lvl="2" rtl="0" algn="ctr">
              <a:lnSpc>
                <a:spcPct val="100000"/>
              </a:lnSpc>
              <a:spcBef>
                <a:spcPts val="0"/>
              </a:spcBef>
              <a:spcAft>
                <a:spcPts val="0"/>
              </a:spcAft>
              <a:buNone/>
              <a:defRPr sz="1600"/>
            </a:lvl3pPr>
            <a:lvl4pPr lvl="3" rtl="0" algn="ctr">
              <a:lnSpc>
                <a:spcPct val="100000"/>
              </a:lnSpc>
              <a:spcBef>
                <a:spcPts val="0"/>
              </a:spcBef>
              <a:spcAft>
                <a:spcPts val="0"/>
              </a:spcAft>
              <a:buNone/>
              <a:defRPr sz="1600"/>
            </a:lvl4pPr>
            <a:lvl5pPr lvl="4" rtl="0" algn="ctr">
              <a:lnSpc>
                <a:spcPct val="100000"/>
              </a:lnSpc>
              <a:spcBef>
                <a:spcPts val="0"/>
              </a:spcBef>
              <a:spcAft>
                <a:spcPts val="0"/>
              </a:spcAft>
              <a:buNone/>
              <a:defRPr sz="1600"/>
            </a:lvl5pPr>
            <a:lvl6pPr lvl="5" rtl="0" algn="ctr">
              <a:lnSpc>
                <a:spcPct val="100000"/>
              </a:lnSpc>
              <a:spcBef>
                <a:spcPts val="0"/>
              </a:spcBef>
              <a:spcAft>
                <a:spcPts val="0"/>
              </a:spcAft>
              <a:buNone/>
              <a:defRPr sz="1600"/>
            </a:lvl6pPr>
            <a:lvl7pPr lvl="6" rtl="0" algn="ctr">
              <a:lnSpc>
                <a:spcPct val="100000"/>
              </a:lnSpc>
              <a:spcBef>
                <a:spcPts val="0"/>
              </a:spcBef>
              <a:spcAft>
                <a:spcPts val="0"/>
              </a:spcAft>
              <a:buNone/>
              <a:defRPr sz="1600"/>
            </a:lvl7pPr>
            <a:lvl8pPr lvl="7" rtl="0" algn="ctr">
              <a:lnSpc>
                <a:spcPct val="100000"/>
              </a:lnSpc>
              <a:spcBef>
                <a:spcPts val="0"/>
              </a:spcBef>
              <a:spcAft>
                <a:spcPts val="0"/>
              </a:spcAft>
              <a:buNone/>
              <a:defRPr sz="1600"/>
            </a:lvl8pPr>
            <a:lvl9pPr lvl="8" rtl="0" algn="ctr">
              <a:lnSpc>
                <a:spcPct val="100000"/>
              </a:lnSpc>
              <a:spcBef>
                <a:spcPts val="0"/>
              </a:spcBef>
              <a:spcAft>
                <a:spcPts val="0"/>
              </a:spcAft>
              <a:buNone/>
              <a:defRPr sz="1600"/>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2_1">
    <p:spTree>
      <p:nvGrpSpPr>
        <p:cNvPr id="319" name="Shape 319"/>
        <p:cNvGrpSpPr/>
        <p:nvPr/>
      </p:nvGrpSpPr>
      <p:grpSpPr>
        <a:xfrm>
          <a:off x="0" y="0"/>
          <a:ext cx="0" cy="0"/>
          <a:chOff x="0" y="0"/>
          <a:chExt cx="0" cy="0"/>
        </a:xfrm>
      </p:grpSpPr>
      <p:sp>
        <p:nvSpPr>
          <p:cNvPr id="320" name="Google Shape;320;p25"/>
          <p:cNvSpPr/>
          <p:nvPr/>
        </p:nvSpPr>
        <p:spPr>
          <a:xfrm rot="-1140499">
            <a:off x="7935550" y="-314491"/>
            <a:ext cx="1190023" cy="1707808"/>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25"/>
          <p:cNvSpPr/>
          <p:nvPr/>
        </p:nvSpPr>
        <p:spPr>
          <a:xfrm rot="5168653">
            <a:off x="867782" y="337611"/>
            <a:ext cx="665857" cy="659869"/>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25"/>
          <p:cNvSpPr/>
          <p:nvPr/>
        </p:nvSpPr>
        <p:spPr>
          <a:xfrm rot="9787472">
            <a:off x="603643" y="4182217"/>
            <a:ext cx="587961" cy="843781"/>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25"/>
          <p:cNvSpPr/>
          <p:nvPr/>
        </p:nvSpPr>
        <p:spPr>
          <a:xfrm rot="5168607">
            <a:off x="139220" y="4682990"/>
            <a:ext cx="556005" cy="550974"/>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25"/>
          <p:cNvSpPr/>
          <p:nvPr/>
        </p:nvSpPr>
        <p:spPr>
          <a:xfrm rot="4099331">
            <a:off x="-277678" y="183097"/>
            <a:ext cx="720920" cy="1034573"/>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25"/>
          <p:cNvSpPr txBox="1"/>
          <p:nvPr>
            <p:ph idx="1" type="subTitle"/>
          </p:nvPr>
        </p:nvSpPr>
        <p:spPr>
          <a:xfrm>
            <a:off x="1964062" y="1785863"/>
            <a:ext cx="2325000" cy="438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a:solidFill>
                  <a:schemeClr val="dk2"/>
                </a:solidFill>
                <a:latin typeface="Londrina Solid"/>
                <a:ea typeface="Londrina Solid"/>
                <a:cs typeface="Londrina Solid"/>
                <a:sym typeface="Londrina Solid"/>
              </a:defRPr>
            </a:lvl1pPr>
            <a:lvl2pPr lvl="1" rtl="0">
              <a:lnSpc>
                <a:spcPct val="100000"/>
              </a:lnSpc>
              <a:spcBef>
                <a:spcPts val="0"/>
              </a:spcBef>
              <a:spcAft>
                <a:spcPts val="0"/>
              </a:spcAft>
              <a:buNone/>
              <a:defRPr>
                <a:solidFill>
                  <a:schemeClr val="dk2"/>
                </a:solidFill>
                <a:latin typeface="Londrina Solid"/>
                <a:ea typeface="Londrina Solid"/>
                <a:cs typeface="Londrina Solid"/>
                <a:sym typeface="Londrina Solid"/>
              </a:defRPr>
            </a:lvl2pPr>
            <a:lvl3pPr lvl="2" rtl="0">
              <a:lnSpc>
                <a:spcPct val="100000"/>
              </a:lnSpc>
              <a:spcBef>
                <a:spcPts val="0"/>
              </a:spcBef>
              <a:spcAft>
                <a:spcPts val="0"/>
              </a:spcAft>
              <a:buNone/>
              <a:defRPr>
                <a:solidFill>
                  <a:schemeClr val="dk2"/>
                </a:solidFill>
                <a:latin typeface="Londrina Solid"/>
                <a:ea typeface="Londrina Solid"/>
                <a:cs typeface="Londrina Solid"/>
                <a:sym typeface="Londrina Solid"/>
              </a:defRPr>
            </a:lvl3pPr>
            <a:lvl4pPr lvl="3" rtl="0">
              <a:lnSpc>
                <a:spcPct val="100000"/>
              </a:lnSpc>
              <a:spcBef>
                <a:spcPts val="0"/>
              </a:spcBef>
              <a:spcAft>
                <a:spcPts val="0"/>
              </a:spcAft>
              <a:buNone/>
              <a:defRPr>
                <a:solidFill>
                  <a:schemeClr val="dk2"/>
                </a:solidFill>
                <a:latin typeface="Londrina Solid"/>
                <a:ea typeface="Londrina Solid"/>
                <a:cs typeface="Londrina Solid"/>
                <a:sym typeface="Londrina Solid"/>
              </a:defRPr>
            </a:lvl4pPr>
            <a:lvl5pPr lvl="4" rtl="0">
              <a:lnSpc>
                <a:spcPct val="100000"/>
              </a:lnSpc>
              <a:spcBef>
                <a:spcPts val="0"/>
              </a:spcBef>
              <a:spcAft>
                <a:spcPts val="0"/>
              </a:spcAft>
              <a:buNone/>
              <a:defRPr>
                <a:solidFill>
                  <a:schemeClr val="dk2"/>
                </a:solidFill>
                <a:latin typeface="Londrina Solid"/>
                <a:ea typeface="Londrina Solid"/>
                <a:cs typeface="Londrina Solid"/>
                <a:sym typeface="Londrina Solid"/>
              </a:defRPr>
            </a:lvl5pPr>
            <a:lvl6pPr lvl="5" rtl="0">
              <a:lnSpc>
                <a:spcPct val="100000"/>
              </a:lnSpc>
              <a:spcBef>
                <a:spcPts val="0"/>
              </a:spcBef>
              <a:spcAft>
                <a:spcPts val="0"/>
              </a:spcAft>
              <a:buNone/>
              <a:defRPr>
                <a:solidFill>
                  <a:schemeClr val="dk2"/>
                </a:solidFill>
                <a:latin typeface="Londrina Solid"/>
                <a:ea typeface="Londrina Solid"/>
                <a:cs typeface="Londrina Solid"/>
                <a:sym typeface="Londrina Solid"/>
              </a:defRPr>
            </a:lvl6pPr>
            <a:lvl7pPr lvl="6" rtl="0">
              <a:lnSpc>
                <a:spcPct val="100000"/>
              </a:lnSpc>
              <a:spcBef>
                <a:spcPts val="0"/>
              </a:spcBef>
              <a:spcAft>
                <a:spcPts val="0"/>
              </a:spcAft>
              <a:buNone/>
              <a:defRPr>
                <a:solidFill>
                  <a:schemeClr val="dk2"/>
                </a:solidFill>
                <a:latin typeface="Londrina Solid"/>
                <a:ea typeface="Londrina Solid"/>
                <a:cs typeface="Londrina Solid"/>
                <a:sym typeface="Londrina Solid"/>
              </a:defRPr>
            </a:lvl7pPr>
            <a:lvl8pPr lvl="7" rtl="0">
              <a:lnSpc>
                <a:spcPct val="100000"/>
              </a:lnSpc>
              <a:spcBef>
                <a:spcPts val="0"/>
              </a:spcBef>
              <a:spcAft>
                <a:spcPts val="0"/>
              </a:spcAft>
              <a:buNone/>
              <a:defRPr>
                <a:solidFill>
                  <a:schemeClr val="dk2"/>
                </a:solidFill>
                <a:latin typeface="Londrina Solid"/>
                <a:ea typeface="Londrina Solid"/>
                <a:cs typeface="Londrina Solid"/>
                <a:sym typeface="Londrina Solid"/>
              </a:defRPr>
            </a:lvl8pPr>
            <a:lvl9pPr lvl="8" rtl="0">
              <a:lnSpc>
                <a:spcPct val="100000"/>
              </a:lnSpc>
              <a:spcBef>
                <a:spcPts val="0"/>
              </a:spcBef>
              <a:spcAft>
                <a:spcPts val="0"/>
              </a:spcAft>
              <a:buNone/>
              <a:defRPr>
                <a:solidFill>
                  <a:schemeClr val="dk2"/>
                </a:solidFill>
                <a:latin typeface="Londrina Solid"/>
                <a:ea typeface="Londrina Solid"/>
                <a:cs typeface="Londrina Solid"/>
                <a:sym typeface="Londrina Solid"/>
              </a:defRPr>
            </a:lvl9pPr>
          </a:lstStyle>
          <a:p/>
        </p:txBody>
      </p:sp>
      <p:sp>
        <p:nvSpPr>
          <p:cNvPr id="326" name="Google Shape;326;p25"/>
          <p:cNvSpPr txBox="1"/>
          <p:nvPr>
            <p:ph idx="2" type="subTitle"/>
          </p:nvPr>
        </p:nvSpPr>
        <p:spPr>
          <a:xfrm>
            <a:off x="1964049" y="2169500"/>
            <a:ext cx="2454900" cy="705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600"/>
            </a:lvl1pPr>
            <a:lvl2pPr lvl="1" rtl="0">
              <a:lnSpc>
                <a:spcPct val="100000"/>
              </a:lnSpc>
              <a:spcBef>
                <a:spcPts val="0"/>
              </a:spcBef>
              <a:spcAft>
                <a:spcPts val="0"/>
              </a:spcAft>
              <a:buNone/>
              <a:defRPr sz="1600"/>
            </a:lvl2pPr>
            <a:lvl3pPr lvl="2" rtl="0">
              <a:lnSpc>
                <a:spcPct val="100000"/>
              </a:lnSpc>
              <a:spcBef>
                <a:spcPts val="0"/>
              </a:spcBef>
              <a:spcAft>
                <a:spcPts val="0"/>
              </a:spcAft>
              <a:buNone/>
              <a:defRPr sz="1600"/>
            </a:lvl3pPr>
            <a:lvl4pPr lvl="3" rtl="0">
              <a:lnSpc>
                <a:spcPct val="100000"/>
              </a:lnSpc>
              <a:spcBef>
                <a:spcPts val="0"/>
              </a:spcBef>
              <a:spcAft>
                <a:spcPts val="0"/>
              </a:spcAft>
              <a:buNone/>
              <a:defRPr sz="1600"/>
            </a:lvl4pPr>
            <a:lvl5pPr lvl="4" rtl="0">
              <a:lnSpc>
                <a:spcPct val="100000"/>
              </a:lnSpc>
              <a:spcBef>
                <a:spcPts val="0"/>
              </a:spcBef>
              <a:spcAft>
                <a:spcPts val="0"/>
              </a:spcAft>
              <a:buNone/>
              <a:defRPr sz="1600"/>
            </a:lvl5pPr>
            <a:lvl6pPr lvl="5" rtl="0">
              <a:lnSpc>
                <a:spcPct val="100000"/>
              </a:lnSpc>
              <a:spcBef>
                <a:spcPts val="0"/>
              </a:spcBef>
              <a:spcAft>
                <a:spcPts val="0"/>
              </a:spcAft>
              <a:buNone/>
              <a:defRPr sz="1600"/>
            </a:lvl6pPr>
            <a:lvl7pPr lvl="6" rtl="0">
              <a:lnSpc>
                <a:spcPct val="100000"/>
              </a:lnSpc>
              <a:spcBef>
                <a:spcPts val="0"/>
              </a:spcBef>
              <a:spcAft>
                <a:spcPts val="0"/>
              </a:spcAft>
              <a:buNone/>
              <a:defRPr sz="1600"/>
            </a:lvl7pPr>
            <a:lvl8pPr lvl="7" rtl="0">
              <a:lnSpc>
                <a:spcPct val="100000"/>
              </a:lnSpc>
              <a:spcBef>
                <a:spcPts val="0"/>
              </a:spcBef>
              <a:spcAft>
                <a:spcPts val="0"/>
              </a:spcAft>
              <a:buNone/>
              <a:defRPr sz="1600"/>
            </a:lvl8pPr>
            <a:lvl9pPr lvl="8" rtl="0">
              <a:lnSpc>
                <a:spcPct val="100000"/>
              </a:lnSpc>
              <a:spcBef>
                <a:spcPts val="0"/>
              </a:spcBef>
              <a:spcAft>
                <a:spcPts val="0"/>
              </a:spcAft>
              <a:buNone/>
              <a:defRPr sz="1600"/>
            </a:lvl9pPr>
          </a:lstStyle>
          <a:p/>
        </p:txBody>
      </p:sp>
      <p:sp>
        <p:nvSpPr>
          <p:cNvPr id="327" name="Google Shape;327;p25"/>
          <p:cNvSpPr txBox="1"/>
          <p:nvPr>
            <p:ph idx="3" type="subTitle"/>
          </p:nvPr>
        </p:nvSpPr>
        <p:spPr>
          <a:xfrm>
            <a:off x="5710872" y="1785863"/>
            <a:ext cx="2325000" cy="438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a:solidFill>
                  <a:schemeClr val="dk2"/>
                </a:solidFill>
                <a:latin typeface="Londrina Solid"/>
                <a:ea typeface="Londrina Solid"/>
                <a:cs typeface="Londrina Solid"/>
                <a:sym typeface="Londrina Solid"/>
              </a:defRPr>
            </a:lvl1pPr>
            <a:lvl2pPr lvl="1" rtl="0">
              <a:lnSpc>
                <a:spcPct val="100000"/>
              </a:lnSpc>
              <a:spcBef>
                <a:spcPts val="0"/>
              </a:spcBef>
              <a:spcAft>
                <a:spcPts val="0"/>
              </a:spcAft>
              <a:buNone/>
              <a:defRPr>
                <a:solidFill>
                  <a:schemeClr val="dk2"/>
                </a:solidFill>
                <a:latin typeface="Londrina Solid"/>
                <a:ea typeface="Londrina Solid"/>
                <a:cs typeface="Londrina Solid"/>
                <a:sym typeface="Londrina Solid"/>
              </a:defRPr>
            </a:lvl2pPr>
            <a:lvl3pPr lvl="2" rtl="0">
              <a:lnSpc>
                <a:spcPct val="100000"/>
              </a:lnSpc>
              <a:spcBef>
                <a:spcPts val="0"/>
              </a:spcBef>
              <a:spcAft>
                <a:spcPts val="0"/>
              </a:spcAft>
              <a:buNone/>
              <a:defRPr>
                <a:solidFill>
                  <a:schemeClr val="dk2"/>
                </a:solidFill>
                <a:latin typeface="Londrina Solid"/>
                <a:ea typeface="Londrina Solid"/>
                <a:cs typeface="Londrina Solid"/>
                <a:sym typeface="Londrina Solid"/>
              </a:defRPr>
            </a:lvl3pPr>
            <a:lvl4pPr lvl="3" rtl="0">
              <a:lnSpc>
                <a:spcPct val="100000"/>
              </a:lnSpc>
              <a:spcBef>
                <a:spcPts val="0"/>
              </a:spcBef>
              <a:spcAft>
                <a:spcPts val="0"/>
              </a:spcAft>
              <a:buNone/>
              <a:defRPr>
                <a:solidFill>
                  <a:schemeClr val="dk2"/>
                </a:solidFill>
                <a:latin typeface="Londrina Solid"/>
                <a:ea typeface="Londrina Solid"/>
                <a:cs typeface="Londrina Solid"/>
                <a:sym typeface="Londrina Solid"/>
              </a:defRPr>
            </a:lvl4pPr>
            <a:lvl5pPr lvl="4" rtl="0">
              <a:lnSpc>
                <a:spcPct val="100000"/>
              </a:lnSpc>
              <a:spcBef>
                <a:spcPts val="0"/>
              </a:spcBef>
              <a:spcAft>
                <a:spcPts val="0"/>
              </a:spcAft>
              <a:buNone/>
              <a:defRPr>
                <a:solidFill>
                  <a:schemeClr val="dk2"/>
                </a:solidFill>
                <a:latin typeface="Londrina Solid"/>
                <a:ea typeface="Londrina Solid"/>
                <a:cs typeface="Londrina Solid"/>
                <a:sym typeface="Londrina Solid"/>
              </a:defRPr>
            </a:lvl5pPr>
            <a:lvl6pPr lvl="5" rtl="0">
              <a:lnSpc>
                <a:spcPct val="100000"/>
              </a:lnSpc>
              <a:spcBef>
                <a:spcPts val="0"/>
              </a:spcBef>
              <a:spcAft>
                <a:spcPts val="0"/>
              </a:spcAft>
              <a:buNone/>
              <a:defRPr>
                <a:solidFill>
                  <a:schemeClr val="dk2"/>
                </a:solidFill>
                <a:latin typeface="Londrina Solid"/>
                <a:ea typeface="Londrina Solid"/>
                <a:cs typeface="Londrina Solid"/>
                <a:sym typeface="Londrina Solid"/>
              </a:defRPr>
            </a:lvl6pPr>
            <a:lvl7pPr lvl="6" rtl="0">
              <a:lnSpc>
                <a:spcPct val="100000"/>
              </a:lnSpc>
              <a:spcBef>
                <a:spcPts val="0"/>
              </a:spcBef>
              <a:spcAft>
                <a:spcPts val="0"/>
              </a:spcAft>
              <a:buNone/>
              <a:defRPr>
                <a:solidFill>
                  <a:schemeClr val="dk2"/>
                </a:solidFill>
                <a:latin typeface="Londrina Solid"/>
                <a:ea typeface="Londrina Solid"/>
                <a:cs typeface="Londrina Solid"/>
                <a:sym typeface="Londrina Solid"/>
              </a:defRPr>
            </a:lvl7pPr>
            <a:lvl8pPr lvl="7" rtl="0">
              <a:lnSpc>
                <a:spcPct val="100000"/>
              </a:lnSpc>
              <a:spcBef>
                <a:spcPts val="0"/>
              </a:spcBef>
              <a:spcAft>
                <a:spcPts val="0"/>
              </a:spcAft>
              <a:buNone/>
              <a:defRPr>
                <a:solidFill>
                  <a:schemeClr val="dk2"/>
                </a:solidFill>
                <a:latin typeface="Londrina Solid"/>
                <a:ea typeface="Londrina Solid"/>
                <a:cs typeface="Londrina Solid"/>
                <a:sym typeface="Londrina Solid"/>
              </a:defRPr>
            </a:lvl8pPr>
            <a:lvl9pPr lvl="8" rtl="0">
              <a:lnSpc>
                <a:spcPct val="100000"/>
              </a:lnSpc>
              <a:spcBef>
                <a:spcPts val="0"/>
              </a:spcBef>
              <a:spcAft>
                <a:spcPts val="0"/>
              </a:spcAft>
              <a:buNone/>
              <a:defRPr>
                <a:solidFill>
                  <a:schemeClr val="dk2"/>
                </a:solidFill>
                <a:latin typeface="Londrina Solid"/>
                <a:ea typeface="Londrina Solid"/>
                <a:cs typeface="Londrina Solid"/>
                <a:sym typeface="Londrina Solid"/>
              </a:defRPr>
            </a:lvl9pPr>
          </a:lstStyle>
          <a:p/>
        </p:txBody>
      </p:sp>
      <p:sp>
        <p:nvSpPr>
          <p:cNvPr id="328" name="Google Shape;328;p25"/>
          <p:cNvSpPr txBox="1"/>
          <p:nvPr>
            <p:ph idx="4" type="subTitle"/>
          </p:nvPr>
        </p:nvSpPr>
        <p:spPr>
          <a:xfrm>
            <a:off x="5710875" y="2166550"/>
            <a:ext cx="2454900" cy="708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600"/>
            </a:lvl1pPr>
            <a:lvl2pPr lvl="1" rtl="0">
              <a:lnSpc>
                <a:spcPct val="100000"/>
              </a:lnSpc>
              <a:spcBef>
                <a:spcPts val="0"/>
              </a:spcBef>
              <a:spcAft>
                <a:spcPts val="0"/>
              </a:spcAft>
              <a:buNone/>
              <a:defRPr sz="1600"/>
            </a:lvl2pPr>
            <a:lvl3pPr lvl="2" rtl="0">
              <a:lnSpc>
                <a:spcPct val="100000"/>
              </a:lnSpc>
              <a:spcBef>
                <a:spcPts val="0"/>
              </a:spcBef>
              <a:spcAft>
                <a:spcPts val="0"/>
              </a:spcAft>
              <a:buNone/>
              <a:defRPr sz="1600"/>
            </a:lvl3pPr>
            <a:lvl4pPr lvl="3" rtl="0">
              <a:lnSpc>
                <a:spcPct val="100000"/>
              </a:lnSpc>
              <a:spcBef>
                <a:spcPts val="0"/>
              </a:spcBef>
              <a:spcAft>
                <a:spcPts val="0"/>
              </a:spcAft>
              <a:buNone/>
              <a:defRPr sz="1600"/>
            </a:lvl4pPr>
            <a:lvl5pPr lvl="4" rtl="0">
              <a:lnSpc>
                <a:spcPct val="100000"/>
              </a:lnSpc>
              <a:spcBef>
                <a:spcPts val="0"/>
              </a:spcBef>
              <a:spcAft>
                <a:spcPts val="0"/>
              </a:spcAft>
              <a:buNone/>
              <a:defRPr sz="1600"/>
            </a:lvl5pPr>
            <a:lvl6pPr lvl="5" rtl="0">
              <a:lnSpc>
                <a:spcPct val="100000"/>
              </a:lnSpc>
              <a:spcBef>
                <a:spcPts val="0"/>
              </a:spcBef>
              <a:spcAft>
                <a:spcPts val="0"/>
              </a:spcAft>
              <a:buNone/>
              <a:defRPr sz="1600"/>
            </a:lvl6pPr>
            <a:lvl7pPr lvl="6" rtl="0">
              <a:lnSpc>
                <a:spcPct val="100000"/>
              </a:lnSpc>
              <a:spcBef>
                <a:spcPts val="0"/>
              </a:spcBef>
              <a:spcAft>
                <a:spcPts val="0"/>
              </a:spcAft>
              <a:buNone/>
              <a:defRPr sz="1600"/>
            </a:lvl7pPr>
            <a:lvl8pPr lvl="7" rtl="0">
              <a:lnSpc>
                <a:spcPct val="100000"/>
              </a:lnSpc>
              <a:spcBef>
                <a:spcPts val="0"/>
              </a:spcBef>
              <a:spcAft>
                <a:spcPts val="0"/>
              </a:spcAft>
              <a:buNone/>
              <a:defRPr sz="1600"/>
            </a:lvl8pPr>
            <a:lvl9pPr lvl="8" rtl="0">
              <a:lnSpc>
                <a:spcPct val="100000"/>
              </a:lnSpc>
              <a:spcBef>
                <a:spcPts val="0"/>
              </a:spcBef>
              <a:spcAft>
                <a:spcPts val="0"/>
              </a:spcAft>
              <a:buNone/>
              <a:defRPr sz="1600"/>
            </a:lvl9pPr>
          </a:lstStyle>
          <a:p/>
        </p:txBody>
      </p:sp>
      <p:sp>
        <p:nvSpPr>
          <p:cNvPr id="329" name="Google Shape;329;p25"/>
          <p:cNvSpPr txBox="1"/>
          <p:nvPr>
            <p:ph idx="5" type="subTitle"/>
          </p:nvPr>
        </p:nvSpPr>
        <p:spPr>
          <a:xfrm>
            <a:off x="1964062" y="3214571"/>
            <a:ext cx="2324700" cy="438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a:solidFill>
                  <a:schemeClr val="dk2"/>
                </a:solidFill>
                <a:latin typeface="Londrina Solid"/>
                <a:ea typeface="Londrina Solid"/>
                <a:cs typeface="Londrina Solid"/>
                <a:sym typeface="Londrina Solid"/>
              </a:defRPr>
            </a:lvl1pPr>
            <a:lvl2pPr lvl="1" rtl="0">
              <a:lnSpc>
                <a:spcPct val="100000"/>
              </a:lnSpc>
              <a:spcBef>
                <a:spcPts val="0"/>
              </a:spcBef>
              <a:spcAft>
                <a:spcPts val="0"/>
              </a:spcAft>
              <a:buNone/>
              <a:defRPr>
                <a:solidFill>
                  <a:schemeClr val="dk2"/>
                </a:solidFill>
                <a:latin typeface="Londrina Solid"/>
                <a:ea typeface="Londrina Solid"/>
                <a:cs typeface="Londrina Solid"/>
                <a:sym typeface="Londrina Solid"/>
              </a:defRPr>
            </a:lvl2pPr>
            <a:lvl3pPr lvl="2" rtl="0">
              <a:lnSpc>
                <a:spcPct val="100000"/>
              </a:lnSpc>
              <a:spcBef>
                <a:spcPts val="0"/>
              </a:spcBef>
              <a:spcAft>
                <a:spcPts val="0"/>
              </a:spcAft>
              <a:buNone/>
              <a:defRPr>
                <a:solidFill>
                  <a:schemeClr val="dk2"/>
                </a:solidFill>
                <a:latin typeface="Londrina Solid"/>
                <a:ea typeface="Londrina Solid"/>
                <a:cs typeface="Londrina Solid"/>
                <a:sym typeface="Londrina Solid"/>
              </a:defRPr>
            </a:lvl3pPr>
            <a:lvl4pPr lvl="3" rtl="0">
              <a:lnSpc>
                <a:spcPct val="100000"/>
              </a:lnSpc>
              <a:spcBef>
                <a:spcPts val="0"/>
              </a:spcBef>
              <a:spcAft>
                <a:spcPts val="0"/>
              </a:spcAft>
              <a:buNone/>
              <a:defRPr>
                <a:solidFill>
                  <a:schemeClr val="dk2"/>
                </a:solidFill>
                <a:latin typeface="Londrina Solid"/>
                <a:ea typeface="Londrina Solid"/>
                <a:cs typeface="Londrina Solid"/>
                <a:sym typeface="Londrina Solid"/>
              </a:defRPr>
            </a:lvl4pPr>
            <a:lvl5pPr lvl="4" rtl="0">
              <a:lnSpc>
                <a:spcPct val="100000"/>
              </a:lnSpc>
              <a:spcBef>
                <a:spcPts val="0"/>
              </a:spcBef>
              <a:spcAft>
                <a:spcPts val="0"/>
              </a:spcAft>
              <a:buNone/>
              <a:defRPr>
                <a:solidFill>
                  <a:schemeClr val="dk2"/>
                </a:solidFill>
                <a:latin typeface="Londrina Solid"/>
                <a:ea typeface="Londrina Solid"/>
                <a:cs typeface="Londrina Solid"/>
                <a:sym typeface="Londrina Solid"/>
              </a:defRPr>
            </a:lvl5pPr>
            <a:lvl6pPr lvl="5" rtl="0">
              <a:lnSpc>
                <a:spcPct val="100000"/>
              </a:lnSpc>
              <a:spcBef>
                <a:spcPts val="0"/>
              </a:spcBef>
              <a:spcAft>
                <a:spcPts val="0"/>
              </a:spcAft>
              <a:buNone/>
              <a:defRPr>
                <a:solidFill>
                  <a:schemeClr val="dk2"/>
                </a:solidFill>
                <a:latin typeface="Londrina Solid"/>
                <a:ea typeface="Londrina Solid"/>
                <a:cs typeface="Londrina Solid"/>
                <a:sym typeface="Londrina Solid"/>
              </a:defRPr>
            </a:lvl6pPr>
            <a:lvl7pPr lvl="6" rtl="0">
              <a:lnSpc>
                <a:spcPct val="100000"/>
              </a:lnSpc>
              <a:spcBef>
                <a:spcPts val="0"/>
              </a:spcBef>
              <a:spcAft>
                <a:spcPts val="0"/>
              </a:spcAft>
              <a:buNone/>
              <a:defRPr>
                <a:solidFill>
                  <a:schemeClr val="dk2"/>
                </a:solidFill>
                <a:latin typeface="Londrina Solid"/>
                <a:ea typeface="Londrina Solid"/>
                <a:cs typeface="Londrina Solid"/>
                <a:sym typeface="Londrina Solid"/>
              </a:defRPr>
            </a:lvl7pPr>
            <a:lvl8pPr lvl="7" rtl="0">
              <a:lnSpc>
                <a:spcPct val="100000"/>
              </a:lnSpc>
              <a:spcBef>
                <a:spcPts val="0"/>
              </a:spcBef>
              <a:spcAft>
                <a:spcPts val="0"/>
              </a:spcAft>
              <a:buNone/>
              <a:defRPr>
                <a:solidFill>
                  <a:schemeClr val="dk2"/>
                </a:solidFill>
                <a:latin typeface="Londrina Solid"/>
                <a:ea typeface="Londrina Solid"/>
                <a:cs typeface="Londrina Solid"/>
                <a:sym typeface="Londrina Solid"/>
              </a:defRPr>
            </a:lvl8pPr>
            <a:lvl9pPr lvl="8" rtl="0">
              <a:lnSpc>
                <a:spcPct val="100000"/>
              </a:lnSpc>
              <a:spcBef>
                <a:spcPts val="0"/>
              </a:spcBef>
              <a:spcAft>
                <a:spcPts val="0"/>
              </a:spcAft>
              <a:buNone/>
              <a:defRPr>
                <a:solidFill>
                  <a:schemeClr val="dk2"/>
                </a:solidFill>
                <a:latin typeface="Londrina Solid"/>
                <a:ea typeface="Londrina Solid"/>
                <a:cs typeface="Londrina Solid"/>
                <a:sym typeface="Londrina Solid"/>
              </a:defRPr>
            </a:lvl9pPr>
          </a:lstStyle>
          <a:p/>
        </p:txBody>
      </p:sp>
      <p:sp>
        <p:nvSpPr>
          <p:cNvPr id="330" name="Google Shape;330;p25"/>
          <p:cNvSpPr txBox="1"/>
          <p:nvPr>
            <p:ph idx="6" type="subTitle"/>
          </p:nvPr>
        </p:nvSpPr>
        <p:spPr>
          <a:xfrm>
            <a:off x="1964049" y="3602397"/>
            <a:ext cx="2454300" cy="708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600"/>
            </a:lvl1pPr>
            <a:lvl2pPr lvl="1" rtl="0">
              <a:lnSpc>
                <a:spcPct val="100000"/>
              </a:lnSpc>
              <a:spcBef>
                <a:spcPts val="0"/>
              </a:spcBef>
              <a:spcAft>
                <a:spcPts val="0"/>
              </a:spcAft>
              <a:buNone/>
              <a:defRPr sz="1600"/>
            </a:lvl2pPr>
            <a:lvl3pPr lvl="2" rtl="0">
              <a:lnSpc>
                <a:spcPct val="100000"/>
              </a:lnSpc>
              <a:spcBef>
                <a:spcPts val="0"/>
              </a:spcBef>
              <a:spcAft>
                <a:spcPts val="0"/>
              </a:spcAft>
              <a:buNone/>
              <a:defRPr sz="1600"/>
            </a:lvl3pPr>
            <a:lvl4pPr lvl="3" rtl="0">
              <a:lnSpc>
                <a:spcPct val="100000"/>
              </a:lnSpc>
              <a:spcBef>
                <a:spcPts val="0"/>
              </a:spcBef>
              <a:spcAft>
                <a:spcPts val="0"/>
              </a:spcAft>
              <a:buNone/>
              <a:defRPr sz="1600"/>
            </a:lvl4pPr>
            <a:lvl5pPr lvl="4" rtl="0">
              <a:lnSpc>
                <a:spcPct val="100000"/>
              </a:lnSpc>
              <a:spcBef>
                <a:spcPts val="0"/>
              </a:spcBef>
              <a:spcAft>
                <a:spcPts val="0"/>
              </a:spcAft>
              <a:buNone/>
              <a:defRPr sz="1600"/>
            </a:lvl5pPr>
            <a:lvl6pPr lvl="5" rtl="0">
              <a:lnSpc>
                <a:spcPct val="100000"/>
              </a:lnSpc>
              <a:spcBef>
                <a:spcPts val="0"/>
              </a:spcBef>
              <a:spcAft>
                <a:spcPts val="0"/>
              </a:spcAft>
              <a:buNone/>
              <a:defRPr sz="1600"/>
            </a:lvl6pPr>
            <a:lvl7pPr lvl="6" rtl="0">
              <a:lnSpc>
                <a:spcPct val="100000"/>
              </a:lnSpc>
              <a:spcBef>
                <a:spcPts val="0"/>
              </a:spcBef>
              <a:spcAft>
                <a:spcPts val="0"/>
              </a:spcAft>
              <a:buNone/>
              <a:defRPr sz="1600"/>
            </a:lvl7pPr>
            <a:lvl8pPr lvl="7" rtl="0">
              <a:lnSpc>
                <a:spcPct val="100000"/>
              </a:lnSpc>
              <a:spcBef>
                <a:spcPts val="0"/>
              </a:spcBef>
              <a:spcAft>
                <a:spcPts val="0"/>
              </a:spcAft>
              <a:buNone/>
              <a:defRPr sz="1600"/>
            </a:lvl8pPr>
            <a:lvl9pPr lvl="8" rtl="0">
              <a:lnSpc>
                <a:spcPct val="100000"/>
              </a:lnSpc>
              <a:spcBef>
                <a:spcPts val="0"/>
              </a:spcBef>
              <a:spcAft>
                <a:spcPts val="0"/>
              </a:spcAft>
              <a:buNone/>
              <a:defRPr sz="1600"/>
            </a:lvl9pPr>
          </a:lstStyle>
          <a:p/>
        </p:txBody>
      </p:sp>
      <p:sp>
        <p:nvSpPr>
          <p:cNvPr id="331" name="Google Shape;331;p25"/>
          <p:cNvSpPr txBox="1"/>
          <p:nvPr>
            <p:ph idx="7" type="subTitle"/>
          </p:nvPr>
        </p:nvSpPr>
        <p:spPr>
          <a:xfrm>
            <a:off x="5710872" y="3214571"/>
            <a:ext cx="2325000" cy="438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a:solidFill>
                  <a:schemeClr val="dk2"/>
                </a:solidFill>
                <a:latin typeface="Londrina Solid"/>
                <a:ea typeface="Londrina Solid"/>
                <a:cs typeface="Londrina Solid"/>
                <a:sym typeface="Londrina Solid"/>
              </a:defRPr>
            </a:lvl1pPr>
            <a:lvl2pPr lvl="1" rtl="0">
              <a:lnSpc>
                <a:spcPct val="100000"/>
              </a:lnSpc>
              <a:spcBef>
                <a:spcPts val="0"/>
              </a:spcBef>
              <a:spcAft>
                <a:spcPts val="0"/>
              </a:spcAft>
              <a:buNone/>
              <a:defRPr>
                <a:solidFill>
                  <a:schemeClr val="dk2"/>
                </a:solidFill>
                <a:latin typeface="Londrina Solid"/>
                <a:ea typeface="Londrina Solid"/>
                <a:cs typeface="Londrina Solid"/>
                <a:sym typeface="Londrina Solid"/>
              </a:defRPr>
            </a:lvl2pPr>
            <a:lvl3pPr lvl="2" rtl="0">
              <a:lnSpc>
                <a:spcPct val="100000"/>
              </a:lnSpc>
              <a:spcBef>
                <a:spcPts val="0"/>
              </a:spcBef>
              <a:spcAft>
                <a:spcPts val="0"/>
              </a:spcAft>
              <a:buNone/>
              <a:defRPr>
                <a:solidFill>
                  <a:schemeClr val="dk2"/>
                </a:solidFill>
                <a:latin typeface="Londrina Solid"/>
                <a:ea typeface="Londrina Solid"/>
                <a:cs typeface="Londrina Solid"/>
                <a:sym typeface="Londrina Solid"/>
              </a:defRPr>
            </a:lvl3pPr>
            <a:lvl4pPr lvl="3" rtl="0">
              <a:lnSpc>
                <a:spcPct val="100000"/>
              </a:lnSpc>
              <a:spcBef>
                <a:spcPts val="0"/>
              </a:spcBef>
              <a:spcAft>
                <a:spcPts val="0"/>
              </a:spcAft>
              <a:buNone/>
              <a:defRPr>
                <a:solidFill>
                  <a:schemeClr val="dk2"/>
                </a:solidFill>
                <a:latin typeface="Londrina Solid"/>
                <a:ea typeface="Londrina Solid"/>
                <a:cs typeface="Londrina Solid"/>
                <a:sym typeface="Londrina Solid"/>
              </a:defRPr>
            </a:lvl4pPr>
            <a:lvl5pPr lvl="4" rtl="0">
              <a:lnSpc>
                <a:spcPct val="100000"/>
              </a:lnSpc>
              <a:spcBef>
                <a:spcPts val="0"/>
              </a:spcBef>
              <a:spcAft>
                <a:spcPts val="0"/>
              </a:spcAft>
              <a:buNone/>
              <a:defRPr>
                <a:solidFill>
                  <a:schemeClr val="dk2"/>
                </a:solidFill>
                <a:latin typeface="Londrina Solid"/>
                <a:ea typeface="Londrina Solid"/>
                <a:cs typeface="Londrina Solid"/>
                <a:sym typeface="Londrina Solid"/>
              </a:defRPr>
            </a:lvl5pPr>
            <a:lvl6pPr lvl="5" rtl="0">
              <a:lnSpc>
                <a:spcPct val="100000"/>
              </a:lnSpc>
              <a:spcBef>
                <a:spcPts val="0"/>
              </a:spcBef>
              <a:spcAft>
                <a:spcPts val="0"/>
              </a:spcAft>
              <a:buNone/>
              <a:defRPr>
                <a:solidFill>
                  <a:schemeClr val="dk2"/>
                </a:solidFill>
                <a:latin typeface="Londrina Solid"/>
                <a:ea typeface="Londrina Solid"/>
                <a:cs typeface="Londrina Solid"/>
                <a:sym typeface="Londrina Solid"/>
              </a:defRPr>
            </a:lvl6pPr>
            <a:lvl7pPr lvl="6" rtl="0">
              <a:lnSpc>
                <a:spcPct val="100000"/>
              </a:lnSpc>
              <a:spcBef>
                <a:spcPts val="0"/>
              </a:spcBef>
              <a:spcAft>
                <a:spcPts val="0"/>
              </a:spcAft>
              <a:buNone/>
              <a:defRPr>
                <a:solidFill>
                  <a:schemeClr val="dk2"/>
                </a:solidFill>
                <a:latin typeface="Londrina Solid"/>
                <a:ea typeface="Londrina Solid"/>
                <a:cs typeface="Londrina Solid"/>
                <a:sym typeface="Londrina Solid"/>
              </a:defRPr>
            </a:lvl7pPr>
            <a:lvl8pPr lvl="7" rtl="0">
              <a:lnSpc>
                <a:spcPct val="100000"/>
              </a:lnSpc>
              <a:spcBef>
                <a:spcPts val="0"/>
              </a:spcBef>
              <a:spcAft>
                <a:spcPts val="0"/>
              </a:spcAft>
              <a:buNone/>
              <a:defRPr>
                <a:solidFill>
                  <a:schemeClr val="dk2"/>
                </a:solidFill>
                <a:latin typeface="Londrina Solid"/>
                <a:ea typeface="Londrina Solid"/>
                <a:cs typeface="Londrina Solid"/>
                <a:sym typeface="Londrina Solid"/>
              </a:defRPr>
            </a:lvl8pPr>
            <a:lvl9pPr lvl="8" rtl="0">
              <a:lnSpc>
                <a:spcPct val="100000"/>
              </a:lnSpc>
              <a:spcBef>
                <a:spcPts val="0"/>
              </a:spcBef>
              <a:spcAft>
                <a:spcPts val="0"/>
              </a:spcAft>
              <a:buNone/>
              <a:defRPr>
                <a:solidFill>
                  <a:schemeClr val="dk2"/>
                </a:solidFill>
                <a:latin typeface="Londrina Solid"/>
                <a:ea typeface="Londrina Solid"/>
                <a:cs typeface="Londrina Solid"/>
                <a:sym typeface="Londrina Solid"/>
              </a:defRPr>
            </a:lvl9pPr>
          </a:lstStyle>
          <a:p/>
        </p:txBody>
      </p:sp>
      <p:sp>
        <p:nvSpPr>
          <p:cNvPr id="332" name="Google Shape;332;p25"/>
          <p:cNvSpPr txBox="1"/>
          <p:nvPr>
            <p:ph idx="8" type="subTitle"/>
          </p:nvPr>
        </p:nvSpPr>
        <p:spPr>
          <a:xfrm>
            <a:off x="5710875" y="3602400"/>
            <a:ext cx="2454900" cy="708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600"/>
            </a:lvl1pPr>
            <a:lvl2pPr lvl="1" rtl="0">
              <a:lnSpc>
                <a:spcPct val="100000"/>
              </a:lnSpc>
              <a:spcBef>
                <a:spcPts val="0"/>
              </a:spcBef>
              <a:spcAft>
                <a:spcPts val="0"/>
              </a:spcAft>
              <a:buNone/>
              <a:defRPr sz="1600"/>
            </a:lvl2pPr>
            <a:lvl3pPr lvl="2" rtl="0">
              <a:lnSpc>
                <a:spcPct val="100000"/>
              </a:lnSpc>
              <a:spcBef>
                <a:spcPts val="0"/>
              </a:spcBef>
              <a:spcAft>
                <a:spcPts val="0"/>
              </a:spcAft>
              <a:buNone/>
              <a:defRPr sz="1600"/>
            </a:lvl3pPr>
            <a:lvl4pPr lvl="3" rtl="0">
              <a:lnSpc>
                <a:spcPct val="100000"/>
              </a:lnSpc>
              <a:spcBef>
                <a:spcPts val="0"/>
              </a:spcBef>
              <a:spcAft>
                <a:spcPts val="0"/>
              </a:spcAft>
              <a:buNone/>
              <a:defRPr sz="1600"/>
            </a:lvl4pPr>
            <a:lvl5pPr lvl="4" rtl="0">
              <a:lnSpc>
                <a:spcPct val="100000"/>
              </a:lnSpc>
              <a:spcBef>
                <a:spcPts val="0"/>
              </a:spcBef>
              <a:spcAft>
                <a:spcPts val="0"/>
              </a:spcAft>
              <a:buNone/>
              <a:defRPr sz="1600"/>
            </a:lvl5pPr>
            <a:lvl6pPr lvl="5" rtl="0">
              <a:lnSpc>
                <a:spcPct val="100000"/>
              </a:lnSpc>
              <a:spcBef>
                <a:spcPts val="0"/>
              </a:spcBef>
              <a:spcAft>
                <a:spcPts val="0"/>
              </a:spcAft>
              <a:buNone/>
              <a:defRPr sz="1600"/>
            </a:lvl6pPr>
            <a:lvl7pPr lvl="6" rtl="0">
              <a:lnSpc>
                <a:spcPct val="100000"/>
              </a:lnSpc>
              <a:spcBef>
                <a:spcPts val="0"/>
              </a:spcBef>
              <a:spcAft>
                <a:spcPts val="0"/>
              </a:spcAft>
              <a:buNone/>
              <a:defRPr sz="1600"/>
            </a:lvl7pPr>
            <a:lvl8pPr lvl="7" rtl="0">
              <a:lnSpc>
                <a:spcPct val="100000"/>
              </a:lnSpc>
              <a:spcBef>
                <a:spcPts val="0"/>
              </a:spcBef>
              <a:spcAft>
                <a:spcPts val="0"/>
              </a:spcAft>
              <a:buNone/>
              <a:defRPr sz="1600"/>
            </a:lvl8pPr>
            <a:lvl9pPr lvl="8" rtl="0">
              <a:lnSpc>
                <a:spcPct val="100000"/>
              </a:lnSpc>
              <a:spcBef>
                <a:spcPts val="0"/>
              </a:spcBef>
              <a:spcAft>
                <a:spcPts val="0"/>
              </a:spcAft>
              <a:buNone/>
              <a:defRPr sz="1600"/>
            </a:lvl9pPr>
          </a:lstStyle>
          <a:p/>
        </p:txBody>
      </p:sp>
      <p:sp>
        <p:nvSpPr>
          <p:cNvPr id="333" name="Google Shape;333;p25"/>
          <p:cNvSpPr txBox="1"/>
          <p:nvPr>
            <p:ph type="title"/>
          </p:nvPr>
        </p:nvSpPr>
        <p:spPr>
          <a:xfrm>
            <a:off x="713400" y="381209"/>
            <a:ext cx="77172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4200"/>
              <a:buNone/>
              <a:defRPr/>
            </a:lvl1pPr>
            <a:lvl2pPr lvl="1" rtl="0">
              <a:spcBef>
                <a:spcPts val="0"/>
              </a:spcBef>
              <a:spcAft>
                <a:spcPts val="0"/>
              </a:spcAft>
              <a:buSzPts val="4200"/>
              <a:buNone/>
              <a:defRPr/>
            </a:lvl2pPr>
            <a:lvl3pPr lvl="2" rtl="0">
              <a:spcBef>
                <a:spcPts val="0"/>
              </a:spcBef>
              <a:spcAft>
                <a:spcPts val="0"/>
              </a:spcAft>
              <a:buSzPts val="4200"/>
              <a:buNone/>
              <a:defRPr/>
            </a:lvl3pPr>
            <a:lvl4pPr lvl="3" rtl="0">
              <a:spcBef>
                <a:spcPts val="0"/>
              </a:spcBef>
              <a:spcAft>
                <a:spcPts val="0"/>
              </a:spcAft>
              <a:buSzPts val="4200"/>
              <a:buNone/>
              <a:defRPr/>
            </a:lvl4pPr>
            <a:lvl5pPr lvl="4" rtl="0">
              <a:spcBef>
                <a:spcPts val="0"/>
              </a:spcBef>
              <a:spcAft>
                <a:spcPts val="0"/>
              </a:spcAft>
              <a:buSzPts val="4200"/>
              <a:buNone/>
              <a:defRPr/>
            </a:lvl5pPr>
            <a:lvl6pPr lvl="5" rtl="0">
              <a:spcBef>
                <a:spcPts val="0"/>
              </a:spcBef>
              <a:spcAft>
                <a:spcPts val="0"/>
              </a:spcAft>
              <a:buSzPts val="4200"/>
              <a:buNone/>
              <a:defRPr/>
            </a:lvl6pPr>
            <a:lvl7pPr lvl="6" rtl="0">
              <a:spcBef>
                <a:spcPts val="0"/>
              </a:spcBef>
              <a:spcAft>
                <a:spcPts val="0"/>
              </a:spcAft>
              <a:buSzPts val="4200"/>
              <a:buNone/>
              <a:defRPr/>
            </a:lvl7pPr>
            <a:lvl8pPr lvl="7" rtl="0">
              <a:spcBef>
                <a:spcPts val="0"/>
              </a:spcBef>
              <a:spcAft>
                <a:spcPts val="0"/>
              </a:spcAft>
              <a:buSzPts val="4200"/>
              <a:buNone/>
              <a:defRPr/>
            </a:lvl8pPr>
            <a:lvl9pPr lvl="8" rtl="0">
              <a:spcBef>
                <a:spcPts val="0"/>
              </a:spcBef>
              <a:spcAft>
                <a:spcPts val="0"/>
              </a:spcAft>
              <a:buSzPts val="4200"/>
              <a:buNone/>
              <a:defRPr/>
            </a:lvl9pPr>
          </a:lstStyle>
          <a:p/>
        </p:txBody>
      </p:sp>
      <p:sp>
        <p:nvSpPr>
          <p:cNvPr id="334" name="Google Shape;334;p25"/>
          <p:cNvSpPr txBox="1"/>
          <p:nvPr>
            <p:ph hasCustomPrompt="1" idx="9" type="title"/>
          </p:nvPr>
        </p:nvSpPr>
        <p:spPr>
          <a:xfrm>
            <a:off x="1132299" y="2120840"/>
            <a:ext cx="658500" cy="438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200"/>
              <a:buNone/>
              <a:defRPr sz="3200">
                <a:solidFill>
                  <a:schemeClr val="lt1"/>
                </a:solidFill>
              </a:defRPr>
            </a:lvl1pPr>
            <a:lvl2pPr lvl="1" rtl="0" algn="ctr">
              <a:spcBef>
                <a:spcPts val="0"/>
              </a:spcBef>
              <a:spcAft>
                <a:spcPts val="0"/>
              </a:spcAft>
              <a:buSzPts val="4200"/>
              <a:buNone/>
              <a:defRPr/>
            </a:lvl2pPr>
            <a:lvl3pPr lvl="2" rtl="0" algn="ctr">
              <a:spcBef>
                <a:spcPts val="0"/>
              </a:spcBef>
              <a:spcAft>
                <a:spcPts val="0"/>
              </a:spcAft>
              <a:buSzPts val="4200"/>
              <a:buNone/>
              <a:defRPr/>
            </a:lvl3pPr>
            <a:lvl4pPr lvl="3" rtl="0" algn="ctr">
              <a:spcBef>
                <a:spcPts val="0"/>
              </a:spcBef>
              <a:spcAft>
                <a:spcPts val="0"/>
              </a:spcAft>
              <a:buSzPts val="4200"/>
              <a:buNone/>
              <a:defRPr/>
            </a:lvl4pPr>
            <a:lvl5pPr lvl="4" rtl="0" algn="ctr">
              <a:spcBef>
                <a:spcPts val="0"/>
              </a:spcBef>
              <a:spcAft>
                <a:spcPts val="0"/>
              </a:spcAft>
              <a:buSzPts val="4200"/>
              <a:buNone/>
              <a:defRPr/>
            </a:lvl5pPr>
            <a:lvl6pPr lvl="5" rtl="0" algn="ctr">
              <a:spcBef>
                <a:spcPts val="0"/>
              </a:spcBef>
              <a:spcAft>
                <a:spcPts val="0"/>
              </a:spcAft>
              <a:buSzPts val="4200"/>
              <a:buNone/>
              <a:defRPr/>
            </a:lvl6pPr>
            <a:lvl7pPr lvl="6" rtl="0" algn="ctr">
              <a:spcBef>
                <a:spcPts val="0"/>
              </a:spcBef>
              <a:spcAft>
                <a:spcPts val="0"/>
              </a:spcAft>
              <a:buSzPts val="4200"/>
              <a:buNone/>
              <a:defRPr/>
            </a:lvl7pPr>
            <a:lvl8pPr lvl="7" rtl="0" algn="ctr">
              <a:spcBef>
                <a:spcPts val="0"/>
              </a:spcBef>
              <a:spcAft>
                <a:spcPts val="0"/>
              </a:spcAft>
              <a:buSzPts val="4200"/>
              <a:buNone/>
              <a:defRPr/>
            </a:lvl8pPr>
            <a:lvl9pPr lvl="8" rtl="0" algn="ctr">
              <a:spcBef>
                <a:spcPts val="0"/>
              </a:spcBef>
              <a:spcAft>
                <a:spcPts val="0"/>
              </a:spcAft>
              <a:buSzPts val="4200"/>
              <a:buNone/>
              <a:defRPr/>
            </a:lvl9pPr>
          </a:lstStyle>
          <a:p>
            <a:r>
              <a:t>xx%</a:t>
            </a:r>
          </a:p>
        </p:txBody>
      </p:sp>
      <p:sp>
        <p:nvSpPr>
          <p:cNvPr id="335" name="Google Shape;335;p25"/>
          <p:cNvSpPr txBox="1"/>
          <p:nvPr>
            <p:ph hasCustomPrompt="1" idx="13" type="title"/>
          </p:nvPr>
        </p:nvSpPr>
        <p:spPr>
          <a:xfrm>
            <a:off x="1132299" y="3561050"/>
            <a:ext cx="658500" cy="438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200"/>
              <a:buNone/>
              <a:defRPr sz="3200">
                <a:solidFill>
                  <a:schemeClr val="lt1"/>
                </a:solidFill>
              </a:defRPr>
            </a:lvl1pPr>
            <a:lvl2pPr lvl="1" rtl="0" algn="ctr">
              <a:spcBef>
                <a:spcPts val="0"/>
              </a:spcBef>
              <a:spcAft>
                <a:spcPts val="0"/>
              </a:spcAft>
              <a:buSzPts val="4200"/>
              <a:buNone/>
              <a:defRPr/>
            </a:lvl2pPr>
            <a:lvl3pPr lvl="2" rtl="0" algn="ctr">
              <a:spcBef>
                <a:spcPts val="0"/>
              </a:spcBef>
              <a:spcAft>
                <a:spcPts val="0"/>
              </a:spcAft>
              <a:buSzPts val="4200"/>
              <a:buNone/>
              <a:defRPr/>
            </a:lvl3pPr>
            <a:lvl4pPr lvl="3" rtl="0" algn="ctr">
              <a:spcBef>
                <a:spcPts val="0"/>
              </a:spcBef>
              <a:spcAft>
                <a:spcPts val="0"/>
              </a:spcAft>
              <a:buSzPts val="4200"/>
              <a:buNone/>
              <a:defRPr/>
            </a:lvl4pPr>
            <a:lvl5pPr lvl="4" rtl="0" algn="ctr">
              <a:spcBef>
                <a:spcPts val="0"/>
              </a:spcBef>
              <a:spcAft>
                <a:spcPts val="0"/>
              </a:spcAft>
              <a:buSzPts val="4200"/>
              <a:buNone/>
              <a:defRPr/>
            </a:lvl5pPr>
            <a:lvl6pPr lvl="5" rtl="0" algn="ctr">
              <a:spcBef>
                <a:spcPts val="0"/>
              </a:spcBef>
              <a:spcAft>
                <a:spcPts val="0"/>
              </a:spcAft>
              <a:buSzPts val="4200"/>
              <a:buNone/>
              <a:defRPr/>
            </a:lvl6pPr>
            <a:lvl7pPr lvl="6" rtl="0" algn="ctr">
              <a:spcBef>
                <a:spcPts val="0"/>
              </a:spcBef>
              <a:spcAft>
                <a:spcPts val="0"/>
              </a:spcAft>
              <a:buSzPts val="4200"/>
              <a:buNone/>
              <a:defRPr/>
            </a:lvl7pPr>
            <a:lvl8pPr lvl="7" rtl="0" algn="ctr">
              <a:spcBef>
                <a:spcPts val="0"/>
              </a:spcBef>
              <a:spcAft>
                <a:spcPts val="0"/>
              </a:spcAft>
              <a:buSzPts val="4200"/>
              <a:buNone/>
              <a:defRPr/>
            </a:lvl8pPr>
            <a:lvl9pPr lvl="8" rtl="0" algn="ctr">
              <a:spcBef>
                <a:spcPts val="0"/>
              </a:spcBef>
              <a:spcAft>
                <a:spcPts val="0"/>
              </a:spcAft>
              <a:buSzPts val="4200"/>
              <a:buNone/>
              <a:defRPr/>
            </a:lvl9pPr>
          </a:lstStyle>
          <a:p>
            <a:r>
              <a:t>xx%</a:t>
            </a:r>
          </a:p>
        </p:txBody>
      </p:sp>
      <p:sp>
        <p:nvSpPr>
          <p:cNvPr id="336" name="Google Shape;336;p25"/>
          <p:cNvSpPr txBox="1"/>
          <p:nvPr>
            <p:ph hasCustomPrompt="1" idx="14" type="title"/>
          </p:nvPr>
        </p:nvSpPr>
        <p:spPr>
          <a:xfrm>
            <a:off x="4880084" y="2120840"/>
            <a:ext cx="658500" cy="438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200"/>
              <a:buNone/>
              <a:defRPr sz="3200">
                <a:solidFill>
                  <a:schemeClr val="lt1"/>
                </a:solidFill>
              </a:defRPr>
            </a:lvl1pPr>
            <a:lvl2pPr lvl="1" rtl="0" algn="ctr">
              <a:spcBef>
                <a:spcPts val="0"/>
              </a:spcBef>
              <a:spcAft>
                <a:spcPts val="0"/>
              </a:spcAft>
              <a:buSzPts val="4200"/>
              <a:buNone/>
              <a:defRPr/>
            </a:lvl2pPr>
            <a:lvl3pPr lvl="2" rtl="0" algn="ctr">
              <a:spcBef>
                <a:spcPts val="0"/>
              </a:spcBef>
              <a:spcAft>
                <a:spcPts val="0"/>
              </a:spcAft>
              <a:buSzPts val="4200"/>
              <a:buNone/>
              <a:defRPr/>
            </a:lvl3pPr>
            <a:lvl4pPr lvl="3" rtl="0" algn="ctr">
              <a:spcBef>
                <a:spcPts val="0"/>
              </a:spcBef>
              <a:spcAft>
                <a:spcPts val="0"/>
              </a:spcAft>
              <a:buSzPts val="4200"/>
              <a:buNone/>
              <a:defRPr/>
            </a:lvl4pPr>
            <a:lvl5pPr lvl="4" rtl="0" algn="ctr">
              <a:spcBef>
                <a:spcPts val="0"/>
              </a:spcBef>
              <a:spcAft>
                <a:spcPts val="0"/>
              </a:spcAft>
              <a:buSzPts val="4200"/>
              <a:buNone/>
              <a:defRPr/>
            </a:lvl5pPr>
            <a:lvl6pPr lvl="5" rtl="0" algn="ctr">
              <a:spcBef>
                <a:spcPts val="0"/>
              </a:spcBef>
              <a:spcAft>
                <a:spcPts val="0"/>
              </a:spcAft>
              <a:buSzPts val="4200"/>
              <a:buNone/>
              <a:defRPr/>
            </a:lvl6pPr>
            <a:lvl7pPr lvl="6" rtl="0" algn="ctr">
              <a:spcBef>
                <a:spcPts val="0"/>
              </a:spcBef>
              <a:spcAft>
                <a:spcPts val="0"/>
              </a:spcAft>
              <a:buSzPts val="4200"/>
              <a:buNone/>
              <a:defRPr/>
            </a:lvl7pPr>
            <a:lvl8pPr lvl="7" rtl="0" algn="ctr">
              <a:spcBef>
                <a:spcPts val="0"/>
              </a:spcBef>
              <a:spcAft>
                <a:spcPts val="0"/>
              </a:spcAft>
              <a:buSzPts val="4200"/>
              <a:buNone/>
              <a:defRPr/>
            </a:lvl8pPr>
            <a:lvl9pPr lvl="8" rtl="0" algn="ctr">
              <a:spcBef>
                <a:spcPts val="0"/>
              </a:spcBef>
              <a:spcAft>
                <a:spcPts val="0"/>
              </a:spcAft>
              <a:buSzPts val="4200"/>
              <a:buNone/>
              <a:defRPr/>
            </a:lvl9pPr>
          </a:lstStyle>
          <a:p>
            <a:r>
              <a:t>xx%</a:t>
            </a:r>
          </a:p>
        </p:txBody>
      </p:sp>
      <p:sp>
        <p:nvSpPr>
          <p:cNvPr id="337" name="Google Shape;337;p25"/>
          <p:cNvSpPr txBox="1"/>
          <p:nvPr>
            <p:ph hasCustomPrompt="1" idx="15" type="title"/>
          </p:nvPr>
        </p:nvSpPr>
        <p:spPr>
          <a:xfrm>
            <a:off x="4880084" y="3561050"/>
            <a:ext cx="658500" cy="438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200"/>
              <a:buNone/>
              <a:defRPr sz="3200">
                <a:solidFill>
                  <a:schemeClr val="lt1"/>
                </a:solidFill>
              </a:defRPr>
            </a:lvl1pPr>
            <a:lvl2pPr lvl="1" rtl="0" algn="ctr">
              <a:spcBef>
                <a:spcPts val="0"/>
              </a:spcBef>
              <a:spcAft>
                <a:spcPts val="0"/>
              </a:spcAft>
              <a:buSzPts val="4200"/>
              <a:buNone/>
              <a:defRPr/>
            </a:lvl2pPr>
            <a:lvl3pPr lvl="2" rtl="0" algn="ctr">
              <a:spcBef>
                <a:spcPts val="0"/>
              </a:spcBef>
              <a:spcAft>
                <a:spcPts val="0"/>
              </a:spcAft>
              <a:buSzPts val="4200"/>
              <a:buNone/>
              <a:defRPr/>
            </a:lvl3pPr>
            <a:lvl4pPr lvl="3" rtl="0" algn="ctr">
              <a:spcBef>
                <a:spcPts val="0"/>
              </a:spcBef>
              <a:spcAft>
                <a:spcPts val="0"/>
              </a:spcAft>
              <a:buSzPts val="4200"/>
              <a:buNone/>
              <a:defRPr/>
            </a:lvl4pPr>
            <a:lvl5pPr lvl="4" rtl="0" algn="ctr">
              <a:spcBef>
                <a:spcPts val="0"/>
              </a:spcBef>
              <a:spcAft>
                <a:spcPts val="0"/>
              </a:spcAft>
              <a:buSzPts val="4200"/>
              <a:buNone/>
              <a:defRPr/>
            </a:lvl5pPr>
            <a:lvl6pPr lvl="5" rtl="0" algn="ctr">
              <a:spcBef>
                <a:spcPts val="0"/>
              </a:spcBef>
              <a:spcAft>
                <a:spcPts val="0"/>
              </a:spcAft>
              <a:buSzPts val="4200"/>
              <a:buNone/>
              <a:defRPr/>
            </a:lvl6pPr>
            <a:lvl7pPr lvl="6" rtl="0" algn="ctr">
              <a:spcBef>
                <a:spcPts val="0"/>
              </a:spcBef>
              <a:spcAft>
                <a:spcPts val="0"/>
              </a:spcAft>
              <a:buSzPts val="4200"/>
              <a:buNone/>
              <a:defRPr/>
            </a:lvl7pPr>
            <a:lvl8pPr lvl="7" rtl="0" algn="ctr">
              <a:spcBef>
                <a:spcPts val="0"/>
              </a:spcBef>
              <a:spcAft>
                <a:spcPts val="0"/>
              </a:spcAft>
              <a:buSzPts val="4200"/>
              <a:buNone/>
              <a:defRPr/>
            </a:lvl8pPr>
            <a:lvl9pPr lvl="8" rtl="0" algn="ctr">
              <a:spcBef>
                <a:spcPts val="0"/>
              </a:spcBef>
              <a:spcAft>
                <a:spcPts val="0"/>
              </a:spcAft>
              <a:buSzPts val="4200"/>
              <a:buNone/>
              <a:defRPr/>
            </a:lvl9pPr>
          </a:lstStyle>
          <a:p>
            <a:r>
              <a:t>xx%</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11">
    <p:spTree>
      <p:nvGrpSpPr>
        <p:cNvPr id="338" name="Shape 338"/>
        <p:cNvGrpSpPr/>
        <p:nvPr/>
      </p:nvGrpSpPr>
      <p:grpSpPr>
        <a:xfrm>
          <a:off x="0" y="0"/>
          <a:ext cx="0" cy="0"/>
          <a:chOff x="0" y="0"/>
          <a:chExt cx="0" cy="0"/>
        </a:xfrm>
      </p:grpSpPr>
      <p:sp>
        <p:nvSpPr>
          <p:cNvPr id="339" name="Google Shape;339;p26"/>
          <p:cNvSpPr/>
          <p:nvPr/>
        </p:nvSpPr>
        <p:spPr>
          <a:xfrm rot="-5400000">
            <a:off x="2312788" y="-1361155"/>
            <a:ext cx="4434182" cy="8009938"/>
          </a:xfrm>
          <a:custGeom>
            <a:rect b="b" l="l" r="r" t="t"/>
            <a:pathLst>
              <a:path extrusionOk="0" h="20587" w="5954">
                <a:moveTo>
                  <a:pt x="1843" y="0"/>
                </a:moveTo>
                <a:cubicBezTo>
                  <a:pt x="1034" y="0"/>
                  <a:pt x="393" y="545"/>
                  <a:pt x="357" y="1370"/>
                </a:cubicBezTo>
                <a:cubicBezTo>
                  <a:pt x="298" y="2918"/>
                  <a:pt x="381" y="4489"/>
                  <a:pt x="262" y="6037"/>
                </a:cubicBezTo>
                <a:cubicBezTo>
                  <a:pt x="143" y="7787"/>
                  <a:pt x="595" y="9537"/>
                  <a:pt x="95" y="11264"/>
                </a:cubicBezTo>
                <a:cubicBezTo>
                  <a:pt x="0" y="11550"/>
                  <a:pt x="119" y="11895"/>
                  <a:pt x="167" y="12204"/>
                </a:cubicBezTo>
                <a:cubicBezTo>
                  <a:pt x="203" y="12466"/>
                  <a:pt x="286" y="12740"/>
                  <a:pt x="286" y="12990"/>
                </a:cubicBezTo>
                <a:cubicBezTo>
                  <a:pt x="274" y="13990"/>
                  <a:pt x="214" y="15002"/>
                  <a:pt x="203" y="16002"/>
                </a:cubicBezTo>
                <a:cubicBezTo>
                  <a:pt x="179" y="17312"/>
                  <a:pt x="214" y="18622"/>
                  <a:pt x="214" y="19931"/>
                </a:cubicBezTo>
                <a:cubicBezTo>
                  <a:pt x="214" y="20289"/>
                  <a:pt x="322" y="20551"/>
                  <a:pt x="750" y="20551"/>
                </a:cubicBezTo>
                <a:cubicBezTo>
                  <a:pt x="2179" y="20551"/>
                  <a:pt x="3620" y="20563"/>
                  <a:pt x="5048" y="20586"/>
                </a:cubicBezTo>
                <a:cubicBezTo>
                  <a:pt x="5572" y="20586"/>
                  <a:pt x="5691" y="20301"/>
                  <a:pt x="5691" y="19824"/>
                </a:cubicBezTo>
                <a:cubicBezTo>
                  <a:pt x="5679" y="18812"/>
                  <a:pt x="5715" y="17800"/>
                  <a:pt x="5715" y="16788"/>
                </a:cubicBezTo>
                <a:cubicBezTo>
                  <a:pt x="5703" y="14717"/>
                  <a:pt x="5632" y="12633"/>
                  <a:pt x="5656" y="10561"/>
                </a:cubicBezTo>
                <a:cubicBezTo>
                  <a:pt x="5691" y="8859"/>
                  <a:pt x="5810" y="7144"/>
                  <a:pt x="5929" y="4775"/>
                </a:cubicBezTo>
                <a:cubicBezTo>
                  <a:pt x="5929" y="4001"/>
                  <a:pt x="5941" y="2572"/>
                  <a:pt x="5953" y="1143"/>
                </a:cubicBezTo>
                <a:cubicBezTo>
                  <a:pt x="5953" y="417"/>
                  <a:pt x="5620" y="72"/>
                  <a:pt x="4882" y="60"/>
                </a:cubicBezTo>
                <a:cubicBezTo>
                  <a:pt x="3870" y="48"/>
                  <a:pt x="2881" y="12"/>
                  <a:pt x="1869" y="0"/>
                </a:cubicBezTo>
                <a:cubicBezTo>
                  <a:pt x="1861" y="0"/>
                  <a:pt x="1852" y="0"/>
                  <a:pt x="1843" y="0"/>
                </a:cubicBezTo>
                <a:close/>
              </a:path>
            </a:pathLst>
          </a:custGeom>
          <a:solidFill>
            <a:srgbClr val="F0E7D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26"/>
          <p:cNvSpPr/>
          <p:nvPr/>
        </p:nvSpPr>
        <p:spPr>
          <a:xfrm rot="7243057">
            <a:off x="8292664" y="1834760"/>
            <a:ext cx="344441" cy="529441"/>
          </a:xfrm>
          <a:custGeom>
            <a:rect b="b" l="l" r="r" t="t"/>
            <a:pathLst>
              <a:path extrusionOk="0" h="18230" w="11860">
                <a:moveTo>
                  <a:pt x="3025" y="1"/>
                </a:moveTo>
                <a:cubicBezTo>
                  <a:pt x="2834" y="1"/>
                  <a:pt x="2489" y="72"/>
                  <a:pt x="2453" y="191"/>
                </a:cubicBezTo>
                <a:cubicBezTo>
                  <a:pt x="2344" y="491"/>
                  <a:pt x="2240" y="594"/>
                  <a:pt x="2120" y="594"/>
                </a:cubicBezTo>
                <a:cubicBezTo>
                  <a:pt x="1979" y="594"/>
                  <a:pt x="1815" y="451"/>
                  <a:pt x="1596" y="322"/>
                </a:cubicBezTo>
                <a:cubicBezTo>
                  <a:pt x="1478" y="252"/>
                  <a:pt x="1318" y="226"/>
                  <a:pt x="1147" y="226"/>
                </a:cubicBezTo>
                <a:cubicBezTo>
                  <a:pt x="939" y="226"/>
                  <a:pt x="714" y="264"/>
                  <a:pt x="525" y="310"/>
                </a:cubicBezTo>
                <a:cubicBezTo>
                  <a:pt x="346" y="358"/>
                  <a:pt x="132" y="679"/>
                  <a:pt x="132" y="894"/>
                </a:cubicBezTo>
                <a:cubicBezTo>
                  <a:pt x="108" y="2822"/>
                  <a:pt x="132" y="4751"/>
                  <a:pt x="132" y="6680"/>
                </a:cubicBezTo>
                <a:cubicBezTo>
                  <a:pt x="132" y="8478"/>
                  <a:pt x="120" y="10299"/>
                  <a:pt x="96" y="12097"/>
                </a:cubicBezTo>
                <a:cubicBezTo>
                  <a:pt x="72" y="13824"/>
                  <a:pt x="1" y="15550"/>
                  <a:pt x="13" y="17288"/>
                </a:cubicBezTo>
                <a:cubicBezTo>
                  <a:pt x="13" y="17931"/>
                  <a:pt x="448" y="18229"/>
                  <a:pt x="1071" y="18229"/>
                </a:cubicBezTo>
                <a:cubicBezTo>
                  <a:pt x="1083" y="18229"/>
                  <a:pt x="1096" y="18229"/>
                  <a:pt x="1108" y="18229"/>
                </a:cubicBezTo>
                <a:cubicBezTo>
                  <a:pt x="1680" y="18193"/>
                  <a:pt x="2275" y="18217"/>
                  <a:pt x="2263" y="17384"/>
                </a:cubicBezTo>
                <a:cubicBezTo>
                  <a:pt x="2263" y="17348"/>
                  <a:pt x="2334" y="17324"/>
                  <a:pt x="2418" y="17241"/>
                </a:cubicBezTo>
                <a:cubicBezTo>
                  <a:pt x="2573" y="17324"/>
                  <a:pt x="2775" y="17396"/>
                  <a:pt x="2977" y="17491"/>
                </a:cubicBezTo>
                <a:cubicBezTo>
                  <a:pt x="2870" y="17741"/>
                  <a:pt x="2799" y="17931"/>
                  <a:pt x="2680" y="18193"/>
                </a:cubicBezTo>
                <a:cubicBezTo>
                  <a:pt x="3577" y="18193"/>
                  <a:pt x="4436" y="18204"/>
                  <a:pt x="5281" y="18204"/>
                </a:cubicBezTo>
                <a:cubicBezTo>
                  <a:pt x="5703" y="18204"/>
                  <a:pt x="6121" y="18201"/>
                  <a:pt x="6537" y="18193"/>
                </a:cubicBezTo>
                <a:cubicBezTo>
                  <a:pt x="7859" y="18181"/>
                  <a:pt x="9180" y="18134"/>
                  <a:pt x="10514" y="18062"/>
                </a:cubicBezTo>
                <a:cubicBezTo>
                  <a:pt x="10728" y="18050"/>
                  <a:pt x="11074" y="17872"/>
                  <a:pt x="11121" y="17693"/>
                </a:cubicBezTo>
                <a:cubicBezTo>
                  <a:pt x="11240" y="17265"/>
                  <a:pt x="11240" y="16788"/>
                  <a:pt x="11288" y="16324"/>
                </a:cubicBezTo>
                <a:cubicBezTo>
                  <a:pt x="11859" y="15193"/>
                  <a:pt x="11371" y="13990"/>
                  <a:pt x="11324" y="12859"/>
                </a:cubicBezTo>
                <a:cubicBezTo>
                  <a:pt x="11288" y="11728"/>
                  <a:pt x="11502" y="10550"/>
                  <a:pt x="11133" y="9597"/>
                </a:cubicBezTo>
                <a:cubicBezTo>
                  <a:pt x="11252" y="8918"/>
                  <a:pt x="11407" y="8347"/>
                  <a:pt x="11431" y="7763"/>
                </a:cubicBezTo>
                <a:cubicBezTo>
                  <a:pt x="11466" y="6906"/>
                  <a:pt x="11371" y="6061"/>
                  <a:pt x="11383" y="5192"/>
                </a:cubicBezTo>
                <a:cubicBezTo>
                  <a:pt x="11407" y="3977"/>
                  <a:pt x="11478" y="2739"/>
                  <a:pt x="11466" y="1513"/>
                </a:cubicBezTo>
                <a:cubicBezTo>
                  <a:pt x="11443" y="608"/>
                  <a:pt x="11074" y="143"/>
                  <a:pt x="10454" y="132"/>
                </a:cubicBezTo>
                <a:cubicBezTo>
                  <a:pt x="7978" y="72"/>
                  <a:pt x="5490" y="24"/>
                  <a:pt x="302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26"/>
          <p:cNvSpPr/>
          <p:nvPr/>
        </p:nvSpPr>
        <p:spPr>
          <a:xfrm rot="-6609085">
            <a:off x="8670194" y="590274"/>
            <a:ext cx="692262" cy="993441"/>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26"/>
          <p:cNvSpPr/>
          <p:nvPr/>
        </p:nvSpPr>
        <p:spPr>
          <a:xfrm rot="10800000">
            <a:off x="6964102" y="1632420"/>
            <a:ext cx="628448" cy="622797"/>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26"/>
          <p:cNvSpPr/>
          <p:nvPr/>
        </p:nvSpPr>
        <p:spPr>
          <a:xfrm rot="7611850">
            <a:off x="7537665" y="507846"/>
            <a:ext cx="417233" cy="992088"/>
          </a:xfrm>
          <a:custGeom>
            <a:rect b="b" l="l" r="r" t="t"/>
            <a:pathLst>
              <a:path extrusionOk="0" h="20587" w="5954">
                <a:moveTo>
                  <a:pt x="1843" y="0"/>
                </a:moveTo>
                <a:cubicBezTo>
                  <a:pt x="1034" y="0"/>
                  <a:pt x="393" y="545"/>
                  <a:pt x="357" y="1370"/>
                </a:cubicBezTo>
                <a:cubicBezTo>
                  <a:pt x="298" y="2918"/>
                  <a:pt x="381" y="4489"/>
                  <a:pt x="262" y="6037"/>
                </a:cubicBezTo>
                <a:cubicBezTo>
                  <a:pt x="143" y="7787"/>
                  <a:pt x="595" y="9537"/>
                  <a:pt x="95" y="11264"/>
                </a:cubicBezTo>
                <a:cubicBezTo>
                  <a:pt x="0" y="11550"/>
                  <a:pt x="119" y="11895"/>
                  <a:pt x="167" y="12204"/>
                </a:cubicBezTo>
                <a:cubicBezTo>
                  <a:pt x="203" y="12466"/>
                  <a:pt x="286" y="12740"/>
                  <a:pt x="286" y="12990"/>
                </a:cubicBezTo>
                <a:cubicBezTo>
                  <a:pt x="274" y="13990"/>
                  <a:pt x="214" y="15002"/>
                  <a:pt x="203" y="16002"/>
                </a:cubicBezTo>
                <a:cubicBezTo>
                  <a:pt x="179" y="17312"/>
                  <a:pt x="214" y="18622"/>
                  <a:pt x="214" y="19931"/>
                </a:cubicBezTo>
                <a:cubicBezTo>
                  <a:pt x="214" y="20289"/>
                  <a:pt x="322" y="20551"/>
                  <a:pt x="750" y="20551"/>
                </a:cubicBezTo>
                <a:cubicBezTo>
                  <a:pt x="2179" y="20551"/>
                  <a:pt x="3620" y="20563"/>
                  <a:pt x="5048" y="20586"/>
                </a:cubicBezTo>
                <a:cubicBezTo>
                  <a:pt x="5572" y="20586"/>
                  <a:pt x="5691" y="20301"/>
                  <a:pt x="5691" y="19824"/>
                </a:cubicBezTo>
                <a:cubicBezTo>
                  <a:pt x="5679" y="18812"/>
                  <a:pt x="5715" y="17800"/>
                  <a:pt x="5715" y="16788"/>
                </a:cubicBezTo>
                <a:cubicBezTo>
                  <a:pt x="5703" y="14717"/>
                  <a:pt x="5632" y="12633"/>
                  <a:pt x="5656" y="10561"/>
                </a:cubicBezTo>
                <a:cubicBezTo>
                  <a:pt x="5691" y="8859"/>
                  <a:pt x="5810" y="7144"/>
                  <a:pt x="5929" y="4775"/>
                </a:cubicBezTo>
                <a:cubicBezTo>
                  <a:pt x="5929" y="4001"/>
                  <a:pt x="5941" y="2572"/>
                  <a:pt x="5953" y="1143"/>
                </a:cubicBezTo>
                <a:cubicBezTo>
                  <a:pt x="5953" y="417"/>
                  <a:pt x="5620" y="72"/>
                  <a:pt x="4882" y="60"/>
                </a:cubicBezTo>
                <a:cubicBezTo>
                  <a:pt x="3870" y="48"/>
                  <a:pt x="2881" y="12"/>
                  <a:pt x="1869" y="0"/>
                </a:cubicBezTo>
                <a:cubicBezTo>
                  <a:pt x="1861" y="0"/>
                  <a:pt x="1852" y="0"/>
                  <a:pt x="1843"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26"/>
          <p:cNvSpPr/>
          <p:nvPr/>
        </p:nvSpPr>
        <p:spPr>
          <a:xfrm rot="7224050">
            <a:off x="4418" y="159952"/>
            <a:ext cx="896385" cy="1478725"/>
          </a:xfrm>
          <a:custGeom>
            <a:rect b="b" l="l" r="r" t="t"/>
            <a:pathLst>
              <a:path extrusionOk="0" h="25535" w="15479">
                <a:moveTo>
                  <a:pt x="12634" y="1"/>
                </a:moveTo>
                <a:cubicBezTo>
                  <a:pt x="12555" y="1"/>
                  <a:pt x="12471" y="15"/>
                  <a:pt x="12383" y="46"/>
                </a:cubicBezTo>
                <a:lnTo>
                  <a:pt x="10871" y="582"/>
                </a:lnTo>
                <a:cubicBezTo>
                  <a:pt x="10180" y="820"/>
                  <a:pt x="9454" y="975"/>
                  <a:pt x="8799" y="1284"/>
                </a:cubicBezTo>
                <a:cubicBezTo>
                  <a:pt x="6846" y="2237"/>
                  <a:pt x="5191" y="3570"/>
                  <a:pt x="3846" y="5261"/>
                </a:cubicBezTo>
                <a:cubicBezTo>
                  <a:pt x="3215" y="6047"/>
                  <a:pt x="2751" y="6964"/>
                  <a:pt x="2239" y="7845"/>
                </a:cubicBezTo>
                <a:cubicBezTo>
                  <a:pt x="1905" y="8416"/>
                  <a:pt x="1596" y="8988"/>
                  <a:pt x="1298" y="9571"/>
                </a:cubicBezTo>
                <a:cubicBezTo>
                  <a:pt x="1215" y="9738"/>
                  <a:pt x="1274" y="9964"/>
                  <a:pt x="1215" y="10119"/>
                </a:cubicBezTo>
                <a:cubicBezTo>
                  <a:pt x="1143" y="10333"/>
                  <a:pt x="917" y="10512"/>
                  <a:pt x="881" y="10714"/>
                </a:cubicBezTo>
                <a:cubicBezTo>
                  <a:pt x="715" y="11583"/>
                  <a:pt x="536" y="12464"/>
                  <a:pt x="465" y="13333"/>
                </a:cubicBezTo>
                <a:cubicBezTo>
                  <a:pt x="429" y="13810"/>
                  <a:pt x="238" y="14346"/>
                  <a:pt x="655" y="14798"/>
                </a:cubicBezTo>
                <a:cubicBezTo>
                  <a:pt x="703" y="14822"/>
                  <a:pt x="655" y="14941"/>
                  <a:pt x="643" y="15024"/>
                </a:cubicBezTo>
                <a:cubicBezTo>
                  <a:pt x="596" y="15393"/>
                  <a:pt x="536" y="15762"/>
                  <a:pt x="500" y="16131"/>
                </a:cubicBezTo>
                <a:cubicBezTo>
                  <a:pt x="441" y="16774"/>
                  <a:pt x="357" y="17429"/>
                  <a:pt x="381" y="18072"/>
                </a:cubicBezTo>
                <a:cubicBezTo>
                  <a:pt x="405" y="18608"/>
                  <a:pt x="0" y="19322"/>
                  <a:pt x="881" y="19632"/>
                </a:cubicBezTo>
                <a:cubicBezTo>
                  <a:pt x="715" y="19751"/>
                  <a:pt x="560" y="19858"/>
                  <a:pt x="417" y="19965"/>
                </a:cubicBezTo>
                <a:cubicBezTo>
                  <a:pt x="524" y="20120"/>
                  <a:pt x="619" y="20275"/>
                  <a:pt x="703" y="20394"/>
                </a:cubicBezTo>
                <a:cubicBezTo>
                  <a:pt x="357" y="20918"/>
                  <a:pt x="619" y="21370"/>
                  <a:pt x="727" y="21846"/>
                </a:cubicBezTo>
                <a:cubicBezTo>
                  <a:pt x="774" y="22049"/>
                  <a:pt x="822" y="22239"/>
                  <a:pt x="893" y="22525"/>
                </a:cubicBezTo>
                <a:cubicBezTo>
                  <a:pt x="619" y="22418"/>
                  <a:pt x="524" y="22370"/>
                  <a:pt x="405" y="22323"/>
                </a:cubicBezTo>
                <a:lnTo>
                  <a:pt x="405" y="23728"/>
                </a:lnTo>
                <a:cubicBezTo>
                  <a:pt x="459" y="23718"/>
                  <a:pt x="505" y="23713"/>
                  <a:pt x="544" y="23713"/>
                </a:cubicBezTo>
                <a:cubicBezTo>
                  <a:pt x="883" y="23713"/>
                  <a:pt x="747" y="24050"/>
                  <a:pt x="822" y="24263"/>
                </a:cubicBezTo>
                <a:cubicBezTo>
                  <a:pt x="879" y="24448"/>
                  <a:pt x="915" y="24621"/>
                  <a:pt x="636" y="24621"/>
                </a:cubicBezTo>
                <a:cubicBezTo>
                  <a:pt x="627" y="24621"/>
                  <a:pt x="617" y="24621"/>
                  <a:pt x="608" y="24621"/>
                </a:cubicBezTo>
                <a:cubicBezTo>
                  <a:pt x="596" y="24621"/>
                  <a:pt x="500" y="24859"/>
                  <a:pt x="536" y="24883"/>
                </a:cubicBezTo>
                <a:cubicBezTo>
                  <a:pt x="794" y="25140"/>
                  <a:pt x="913" y="25514"/>
                  <a:pt x="1417" y="25514"/>
                </a:cubicBezTo>
                <a:cubicBezTo>
                  <a:pt x="1425" y="25514"/>
                  <a:pt x="1433" y="25514"/>
                  <a:pt x="1441" y="25514"/>
                </a:cubicBezTo>
                <a:cubicBezTo>
                  <a:pt x="1830" y="25498"/>
                  <a:pt x="2219" y="25493"/>
                  <a:pt x="2606" y="25493"/>
                </a:cubicBezTo>
                <a:cubicBezTo>
                  <a:pt x="3427" y="25493"/>
                  <a:pt x="4244" y="25517"/>
                  <a:pt x="5060" y="25525"/>
                </a:cubicBezTo>
                <a:cubicBezTo>
                  <a:pt x="5193" y="25528"/>
                  <a:pt x="5328" y="25535"/>
                  <a:pt x="5459" y="25535"/>
                </a:cubicBezTo>
                <a:cubicBezTo>
                  <a:pt x="5927" y="25535"/>
                  <a:pt x="6352" y="25450"/>
                  <a:pt x="6501" y="24799"/>
                </a:cubicBezTo>
                <a:cubicBezTo>
                  <a:pt x="6513" y="24740"/>
                  <a:pt x="6680" y="24704"/>
                  <a:pt x="6680" y="24704"/>
                </a:cubicBezTo>
                <a:cubicBezTo>
                  <a:pt x="6561" y="24406"/>
                  <a:pt x="6442" y="24168"/>
                  <a:pt x="6418" y="23930"/>
                </a:cubicBezTo>
                <a:cubicBezTo>
                  <a:pt x="6406" y="23859"/>
                  <a:pt x="6668" y="23751"/>
                  <a:pt x="6680" y="23740"/>
                </a:cubicBezTo>
                <a:cubicBezTo>
                  <a:pt x="6501" y="23382"/>
                  <a:pt x="6311" y="23025"/>
                  <a:pt x="6108" y="22608"/>
                </a:cubicBezTo>
                <a:cubicBezTo>
                  <a:pt x="6370" y="22561"/>
                  <a:pt x="6501" y="22537"/>
                  <a:pt x="6680" y="22501"/>
                </a:cubicBezTo>
                <a:lnTo>
                  <a:pt x="6680" y="22501"/>
                </a:lnTo>
                <a:cubicBezTo>
                  <a:pt x="6608" y="22656"/>
                  <a:pt x="6573" y="22763"/>
                  <a:pt x="6537" y="22847"/>
                </a:cubicBezTo>
                <a:cubicBezTo>
                  <a:pt x="6573" y="22882"/>
                  <a:pt x="6620" y="22894"/>
                  <a:pt x="6668" y="22906"/>
                </a:cubicBezTo>
                <a:cubicBezTo>
                  <a:pt x="6775" y="22644"/>
                  <a:pt x="6870" y="22382"/>
                  <a:pt x="6965" y="22144"/>
                </a:cubicBezTo>
                <a:cubicBezTo>
                  <a:pt x="6739" y="22001"/>
                  <a:pt x="6561" y="21870"/>
                  <a:pt x="6382" y="21751"/>
                </a:cubicBezTo>
                <a:cubicBezTo>
                  <a:pt x="6418" y="21715"/>
                  <a:pt x="6430" y="21668"/>
                  <a:pt x="6453" y="21644"/>
                </a:cubicBezTo>
                <a:cubicBezTo>
                  <a:pt x="6620" y="21656"/>
                  <a:pt x="6775" y="21692"/>
                  <a:pt x="6918" y="21704"/>
                </a:cubicBezTo>
                <a:cubicBezTo>
                  <a:pt x="7144" y="20930"/>
                  <a:pt x="7073" y="20739"/>
                  <a:pt x="6525" y="20537"/>
                </a:cubicBezTo>
                <a:lnTo>
                  <a:pt x="6656" y="20406"/>
                </a:lnTo>
                <a:cubicBezTo>
                  <a:pt x="6573" y="20084"/>
                  <a:pt x="6513" y="19822"/>
                  <a:pt x="6489" y="19691"/>
                </a:cubicBezTo>
                <a:cubicBezTo>
                  <a:pt x="6739" y="19513"/>
                  <a:pt x="7013" y="19429"/>
                  <a:pt x="7073" y="19263"/>
                </a:cubicBezTo>
                <a:cubicBezTo>
                  <a:pt x="7204" y="18918"/>
                  <a:pt x="7168" y="18548"/>
                  <a:pt x="6692" y="18370"/>
                </a:cubicBezTo>
                <a:cubicBezTo>
                  <a:pt x="6858" y="18298"/>
                  <a:pt x="6965" y="18263"/>
                  <a:pt x="7144" y="18191"/>
                </a:cubicBezTo>
                <a:cubicBezTo>
                  <a:pt x="6894" y="18084"/>
                  <a:pt x="6715" y="18013"/>
                  <a:pt x="6418" y="17882"/>
                </a:cubicBezTo>
                <a:cubicBezTo>
                  <a:pt x="7335" y="17739"/>
                  <a:pt x="7144" y="17143"/>
                  <a:pt x="7025" y="16715"/>
                </a:cubicBezTo>
                <a:cubicBezTo>
                  <a:pt x="6918" y="16298"/>
                  <a:pt x="6596" y="15941"/>
                  <a:pt x="6334" y="15512"/>
                </a:cubicBezTo>
                <a:lnTo>
                  <a:pt x="6334" y="15512"/>
                </a:lnTo>
                <a:cubicBezTo>
                  <a:pt x="6632" y="15679"/>
                  <a:pt x="6906" y="15822"/>
                  <a:pt x="7192" y="15989"/>
                </a:cubicBezTo>
                <a:cubicBezTo>
                  <a:pt x="7204" y="15977"/>
                  <a:pt x="7227" y="15953"/>
                  <a:pt x="7251" y="15941"/>
                </a:cubicBezTo>
                <a:cubicBezTo>
                  <a:pt x="7096" y="15774"/>
                  <a:pt x="6965" y="15619"/>
                  <a:pt x="6894" y="15512"/>
                </a:cubicBezTo>
                <a:cubicBezTo>
                  <a:pt x="6977" y="15286"/>
                  <a:pt x="7108" y="15096"/>
                  <a:pt x="7085" y="14917"/>
                </a:cubicBezTo>
                <a:cubicBezTo>
                  <a:pt x="7120" y="14465"/>
                  <a:pt x="6930" y="14036"/>
                  <a:pt x="7168" y="13595"/>
                </a:cubicBezTo>
                <a:cubicBezTo>
                  <a:pt x="7239" y="13500"/>
                  <a:pt x="7096" y="13310"/>
                  <a:pt x="7037" y="13155"/>
                </a:cubicBezTo>
                <a:cubicBezTo>
                  <a:pt x="7001" y="13060"/>
                  <a:pt x="6882" y="12917"/>
                  <a:pt x="6906" y="12833"/>
                </a:cubicBezTo>
                <a:cubicBezTo>
                  <a:pt x="7037" y="12441"/>
                  <a:pt x="7192" y="12060"/>
                  <a:pt x="7382" y="11690"/>
                </a:cubicBezTo>
                <a:cubicBezTo>
                  <a:pt x="7763" y="10940"/>
                  <a:pt x="8239" y="10226"/>
                  <a:pt x="8561" y="9452"/>
                </a:cubicBezTo>
                <a:cubicBezTo>
                  <a:pt x="8823" y="8797"/>
                  <a:pt x="9216" y="8202"/>
                  <a:pt x="9740" y="7857"/>
                </a:cubicBezTo>
                <a:cubicBezTo>
                  <a:pt x="10775" y="7166"/>
                  <a:pt x="11954" y="6630"/>
                  <a:pt x="13085" y="6047"/>
                </a:cubicBezTo>
                <a:cubicBezTo>
                  <a:pt x="13776" y="5690"/>
                  <a:pt x="14502" y="5356"/>
                  <a:pt x="15216" y="5035"/>
                </a:cubicBezTo>
                <a:cubicBezTo>
                  <a:pt x="15467" y="4916"/>
                  <a:pt x="15478" y="4749"/>
                  <a:pt x="15359" y="4511"/>
                </a:cubicBezTo>
                <a:cubicBezTo>
                  <a:pt x="14657" y="3154"/>
                  <a:pt x="13978" y="1773"/>
                  <a:pt x="13264" y="415"/>
                </a:cubicBezTo>
                <a:cubicBezTo>
                  <a:pt x="13134" y="183"/>
                  <a:pt x="12916" y="1"/>
                  <a:pt x="1263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26"/>
          <p:cNvSpPr/>
          <p:nvPr/>
        </p:nvSpPr>
        <p:spPr>
          <a:xfrm rot="-1112074">
            <a:off x="1547855" y="696583"/>
            <a:ext cx="692290" cy="993481"/>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26"/>
          <p:cNvSpPr/>
          <p:nvPr/>
        </p:nvSpPr>
        <p:spPr>
          <a:xfrm rot="10800000">
            <a:off x="1130303" y="1814412"/>
            <a:ext cx="479019" cy="474712"/>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26"/>
          <p:cNvSpPr/>
          <p:nvPr/>
        </p:nvSpPr>
        <p:spPr>
          <a:xfrm rot="7611850">
            <a:off x="-114210" y="1498171"/>
            <a:ext cx="417233" cy="992088"/>
          </a:xfrm>
          <a:custGeom>
            <a:rect b="b" l="l" r="r" t="t"/>
            <a:pathLst>
              <a:path extrusionOk="0" h="20587" w="5954">
                <a:moveTo>
                  <a:pt x="1843" y="0"/>
                </a:moveTo>
                <a:cubicBezTo>
                  <a:pt x="1034" y="0"/>
                  <a:pt x="393" y="545"/>
                  <a:pt x="357" y="1370"/>
                </a:cubicBezTo>
                <a:cubicBezTo>
                  <a:pt x="298" y="2918"/>
                  <a:pt x="381" y="4489"/>
                  <a:pt x="262" y="6037"/>
                </a:cubicBezTo>
                <a:cubicBezTo>
                  <a:pt x="143" y="7787"/>
                  <a:pt x="595" y="9537"/>
                  <a:pt x="95" y="11264"/>
                </a:cubicBezTo>
                <a:cubicBezTo>
                  <a:pt x="0" y="11550"/>
                  <a:pt x="119" y="11895"/>
                  <a:pt x="167" y="12204"/>
                </a:cubicBezTo>
                <a:cubicBezTo>
                  <a:pt x="203" y="12466"/>
                  <a:pt x="286" y="12740"/>
                  <a:pt x="286" y="12990"/>
                </a:cubicBezTo>
                <a:cubicBezTo>
                  <a:pt x="274" y="13990"/>
                  <a:pt x="214" y="15002"/>
                  <a:pt x="203" y="16002"/>
                </a:cubicBezTo>
                <a:cubicBezTo>
                  <a:pt x="179" y="17312"/>
                  <a:pt x="214" y="18622"/>
                  <a:pt x="214" y="19931"/>
                </a:cubicBezTo>
                <a:cubicBezTo>
                  <a:pt x="214" y="20289"/>
                  <a:pt x="322" y="20551"/>
                  <a:pt x="750" y="20551"/>
                </a:cubicBezTo>
                <a:cubicBezTo>
                  <a:pt x="2179" y="20551"/>
                  <a:pt x="3620" y="20563"/>
                  <a:pt x="5048" y="20586"/>
                </a:cubicBezTo>
                <a:cubicBezTo>
                  <a:pt x="5572" y="20586"/>
                  <a:pt x="5691" y="20301"/>
                  <a:pt x="5691" y="19824"/>
                </a:cubicBezTo>
                <a:cubicBezTo>
                  <a:pt x="5679" y="18812"/>
                  <a:pt x="5715" y="17800"/>
                  <a:pt x="5715" y="16788"/>
                </a:cubicBezTo>
                <a:cubicBezTo>
                  <a:pt x="5703" y="14717"/>
                  <a:pt x="5632" y="12633"/>
                  <a:pt x="5656" y="10561"/>
                </a:cubicBezTo>
                <a:cubicBezTo>
                  <a:pt x="5691" y="8859"/>
                  <a:pt x="5810" y="7144"/>
                  <a:pt x="5929" y="4775"/>
                </a:cubicBezTo>
                <a:cubicBezTo>
                  <a:pt x="5929" y="4001"/>
                  <a:pt x="5941" y="2572"/>
                  <a:pt x="5953" y="1143"/>
                </a:cubicBezTo>
                <a:cubicBezTo>
                  <a:pt x="5953" y="417"/>
                  <a:pt x="5620" y="72"/>
                  <a:pt x="4882" y="60"/>
                </a:cubicBezTo>
                <a:cubicBezTo>
                  <a:pt x="3870" y="48"/>
                  <a:pt x="2881" y="12"/>
                  <a:pt x="1869" y="0"/>
                </a:cubicBezTo>
                <a:cubicBezTo>
                  <a:pt x="1861" y="0"/>
                  <a:pt x="1852" y="0"/>
                  <a:pt x="184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26"/>
          <p:cNvSpPr/>
          <p:nvPr/>
        </p:nvSpPr>
        <p:spPr>
          <a:xfrm rot="5400000">
            <a:off x="4502823" y="454758"/>
            <a:ext cx="224957" cy="9362247"/>
          </a:xfrm>
          <a:custGeom>
            <a:rect b="b" l="l" r="r" t="t"/>
            <a:pathLst>
              <a:path extrusionOk="0" h="20587" w="5954">
                <a:moveTo>
                  <a:pt x="1843" y="0"/>
                </a:moveTo>
                <a:cubicBezTo>
                  <a:pt x="1034" y="0"/>
                  <a:pt x="393" y="545"/>
                  <a:pt x="357" y="1370"/>
                </a:cubicBezTo>
                <a:cubicBezTo>
                  <a:pt x="298" y="2918"/>
                  <a:pt x="381" y="4489"/>
                  <a:pt x="262" y="6037"/>
                </a:cubicBezTo>
                <a:cubicBezTo>
                  <a:pt x="143" y="7787"/>
                  <a:pt x="595" y="9537"/>
                  <a:pt x="95" y="11264"/>
                </a:cubicBezTo>
                <a:cubicBezTo>
                  <a:pt x="0" y="11550"/>
                  <a:pt x="119" y="11895"/>
                  <a:pt x="167" y="12204"/>
                </a:cubicBezTo>
                <a:cubicBezTo>
                  <a:pt x="203" y="12466"/>
                  <a:pt x="286" y="12740"/>
                  <a:pt x="286" y="12990"/>
                </a:cubicBezTo>
                <a:cubicBezTo>
                  <a:pt x="274" y="13990"/>
                  <a:pt x="214" y="15002"/>
                  <a:pt x="203" y="16002"/>
                </a:cubicBezTo>
                <a:cubicBezTo>
                  <a:pt x="179" y="17312"/>
                  <a:pt x="214" y="18622"/>
                  <a:pt x="214" y="19931"/>
                </a:cubicBezTo>
                <a:cubicBezTo>
                  <a:pt x="214" y="20289"/>
                  <a:pt x="322" y="20551"/>
                  <a:pt x="750" y="20551"/>
                </a:cubicBezTo>
                <a:cubicBezTo>
                  <a:pt x="2179" y="20551"/>
                  <a:pt x="3620" y="20563"/>
                  <a:pt x="5048" y="20586"/>
                </a:cubicBezTo>
                <a:cubicBezTo>
                  <a:pt x="5572" y="20586"/>
                  <a:pt x="5691" y="20301"/>
                  <a:pt x="5691" y="19824"/>
                </a:cubicBezTo>
                <a:cubicBezTo>
                  <a:pt x="5679" y="18812"/>
                  <a:pt x="5715" y="17800"/>
                  <a:pt x="5715" y="16788"/>
                </a:cubicBezTo>
                <a:cubicBezTo>
                  <a:pt x="5703" y="14717"/>
                  <a:pt x="5632" y="12633"/>
                  <a:pt x="5656" y="10561"/>
                </a:cubicBezTo>
                <a:cubicBezTo>
                  <a:pt x="5691" y="8859"/>
                  <a:pt x="5810" y="7144"/>
                  <a:pt x="5929" y="4775"/>
                </a:cubicBezTo>
                <a:cubicBezTo>
                  <a:pt x="5929" y="4001"/>
                  <a:pt x="5941" y="2572"/>
                  <a:pt x="5953" y="1143"/>
                </a:cubicBezTo>
                <a:cubicBezTo>
                  <a:pt x="5953" y="417"/>
                  <a:pt x="5620" y="72"/>
                  <a:pt x="4882" y="60"/>
                </a:cubicBezTo>
                <a:cubicBezTo>
                  <a:pt x="3870" y="48"/>
                  <a:pt x="2881" y="12"/>
                  <a:pt x="1869" y="0"/>
                </a:cubicBezTo>
                <a:cubicBezTo>
                  <a:pt x="1861" y="0"/>
                  <a:pt x="1852" y="0"/>
                  <a:pt x="1843"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26"/>
          <p:cNvSpPr txBox="1"/>
          <p:nvPr>
            <p:ph hasCustomPrompt="1" type="title"/>
          </p:nvPr>
        </p:nvSpPr>
        <p:spPr>
          <a:xfrm>
            <a:off x="5058800" y="2935075"/>
            <a:ext cx="2754300" cy="4482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2800"/>
              <a:buNone/>
              <a:defRPr sz="2800"/>
            </a:lvl1pPr>
            <a:lvl2pPr lvl="1" rtl="0" algn="ctr">
              <a:spcBef>
                <a:spcPts val="0"/>
              </a:spcBef>
              <a:spcAft>
                <a:spcPts val="0"/>
              </a:spcAft>
              <a:buSzPts val="2800"/>
              <a:buNone/>
              <a:defRPr sz="2800"/>
            </a:lvl2pPr>
            <a:lvl3pPr lvl="2" rtl="0" algn="ctr">
              <a:spcBef>
                <a:spcPts val="0"/>
              </a:spcBef>
              <a:spcAft>
                <a:spcPts val="0"/>
              </a:spcAft>
              <a:buSzPts val="2800"/>
              <a:buNone/>
              <a:defRPr sz="2800"/>
            </a:lvl3pPr>
            <a:lvl4pPr lvl="3" rtl="0" algn="ctr">
              <a:spcBef>
                <a:spcPts val="0"/>
              </a:spcBef>
              <a:spcAft>
                <a:spcPts val="0"/>
              </a:spcAft>
              <a:buSzPts val="2800"/>
              <a:buNone/>
              <a:defRPr sz="2800"/>
            </a:lvl4pPr>
            <a:lvl5pPr lvl="4" rtl="0" algn="ctr">
              <a:spcBef>
                <a:spcPts val="0"/>
              </a:spcBef>
              <a:spcAft>
                <a:spcPts val="0"/>
              </a:spcAft>
              <a:buSzPts val="2800"/>
              <a:buNone/>
              <a:defRPr sz="2800"/>
            </a:lvl5pPr>
            <a:lvl6pPr lvl="5" rtl="0" algn="ctr">
              <a:spcBef>
                <a:spcPts val="0"/>
              </a:spcBef>
              <a:spcAft>
                <a:spcPts val="0"/>
              </a:spcAft>
              <a:buSzPts val="2800"/>
              <a:buNone/>
              <a:defRPr sz="2800"/>
            </a:lvl6pPr>
            <a:lvl7pPr lvl="6" rtl="0" algn="ctr">
              <a:spcBef>
                <a:spcPts val="0"/>
              </a:spcBef>
              <a:spcAft>
                <a:spcPts val="0"/>
              </a:spcAft>
              <a:buSzPts val="2800"/>
              <a:buNone/>
              <a:defRPr sz="2800"/>
            </a:lvl7pPr>
            <a:lvl8pPr lvl="7" rtl="0" algn="ctr">
              <a:spcBef>
                <a:spcPts val="0"/>
              </a:spcBef>
              <a:spcAft>
                <a:spcPts val="0"/>
              </a:spcAft>
              <a:buSzPts val="2800"/>
              <a:buNone/>
              <a:defRPr sz="2800"/>
            </a:lvl8pPr>
            <a:lvl9pPr lvl="8" rtl="0" algn="ctr">
              <a:spcBef>
                <a:spcPts val="0"/>
              </a:spcBef>
              <a:spcAft>
                <a:spcPts val="0"/>
              </a:spcAft>
              <a:buSzPts val="2800"/>
              <a:buNone/>
              <a:defRPr sz="2800"/>
            </a:lvl9pPr>
          </a:lstStyle>
          <a:p>
            <a:r>
              <a:t>xx%</a:t>
            </a:r>
          </a:p>
        </p:txBody>
      </p:sp>
      <p:sp>
        <p:nvSpPr>
          <p:cNvPr id="350" name="Google Shape;350;p26"/>
          <p:cNvSpPr txBox="1"/>
          <p:nvPr>
            <p:ph idx="1" type="subTitle"/>
          </p:nvPr>
        </p:nvSpPr>
        <p:spPr>
          <a:xfrm>
            <a:off x="5242561" y="3336250"/>
            <a:ext cx="2386800" cy="694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351" name="Google Shape;351;p26"/>
          <p:cNvSpPr txBox="1"/>
          <p:nvPr>
            <p:ph hasCustomPrompt="1" idx="2" type="title"/>
          </p:nvPr>
        </p:nvSpPr>
        <p:spPr>
          <a:xfrm>
            <a:off x="3171563" y="1060063"/>
            <a:ext cx="2762700" cy="4482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2800"/>
              <a:buNone/>
              <a:defRPr sz="2800"/>
            </a:lvl1pPr>
            <a:lvl2pPr lvl="1" rtl="0" algn="ctr">
              <a:spcBef>
                <a:spcPts val="0"/>
              </a:spcBef>
              <a:spcAft>
                <a:spcPts val="0"/>
              </a:spcAft>
              <a:buSzPts val="2800"/>
              <a:buNone/>
              <a:defRPr sz="2800"/>
            </a:lvl2pPr>
            <a:lvl3pPr lvl="2" rtl="0" algn="ctr">
              <a:spcBef>
                <a:spcPts val="0"/>
              </a:spcBef>
              <a:spcAft>
                <a:spcPts val="0"/>
              </a:spcAft>
              <a:buSzPts val="2800"/>
              <a:buNone/>
              <a:defRPr sz="2800"/>
            </a:lvl3pPr>
            <a:lvl4pPr lvl="3" rtl="0" algn="ctr">
              <a:spcBef>
                <a:spcPts val="0"/>
              </a:spcBef>
              <a:spcAft>
                <a:spcPts val="0"/>
              </a:spcAft>
              <a:buSzPts val="2800"/>
              <a:buNone/>
              <a:defRPr sz="2800"/>
            </a:lvl4pPr>
            <a:lvl5pPr lvl="4" rtl="0" algn="ctr">
              <a:spcBef>
                <a:spcPts val="0"/>
              </a:spcBef>
              <a:spcAft>
                <a:spcPts val="0"/>
              </a:spcAft>
              <a:buSzPts val="2800"/>
              <a:buNone/>
              <a:defRPr sz="2800"/>
            </a:lvl5pPr>
            <a:lvl6pPr lvl="5" rtl="0" algn="ctr">
              <a:spcBef>
                <a:spcPts val="0"/>
              </a:spcBef>
              <a:spcAft>
                <a:spcPts val="0"/>
              </a:spcAft>
              <a:buSzPts val="2800"/>
              <a:buNone/>
              <a:defRPr sz="2800"/>
            </a:lvl6pPr>
            <a:lvl7pPr lvl="6" rtl="0" algn="ctr">
              <a:spcBef>
                <a:spcPts val="0"/>
              </a:spcBef>
              <a:spcAft>
                <a:spcPts val="0"/>
              </a:spcAft>
              <a:buSzPts val="2800"/>
              <a:buNone/>
              <a:defRPr sz="2800"/>
            </a:lvl7pPr>
            <a:lvl8pPr lvl="7" rtl="0" algn="ctr">
              <a:spcBef>
                <a:spcPts val="0"/>
              </a:spcBef>
              <a:spcAft>
                <a:spcPts val="0"/>
              </a:spcAft>
              <a:buSzPts val="2800"/>
              <a:buNone/>
              <a:defRPr sz="2800"/>
            </a:lvl8pPr>
            <a:lvl9pPr lvl="8" rtl="0" algn="ctr">
              <a:spcBef>
                <a:spcPts val="0"/>
              </a:spcBef>
              <a:spcAft>
                <a:spcPts val="0"/>
              </a:spcAft>
              <a:buSzPts val="2800"/>
              <a:buNone/>
              <a:defRPr sz="2800"/>
            </a:lvl9pPr>
          </a:lstStyle>
          <a:p>
            <a:r>
              <a:t>xx%</a:t>
            </a:r>
          </a:p>
        </p:txBody>
      </p:sp>
      <p:sp>
        <p:nvSpPr>
          <p:cNvPr id="352" name="Google Shape;352;p26"/>
          <p:cNvSpPr txBox="1"/>
          <p:nvPr>
            <p:ph idx="3" type="subTitle"/>
          </p:nvPr>
        </p:nvSpPr>
        <p:spPr>
          <a:xfrm>
            <a:off x="3235205" y="1461241"/>
            <a:ext cx="2758500" cy="694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solidFill>
                  <a:schemeClr val="lt1"/>
                </a:solidFill>
              </a:defRPr>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353" name="Google Shape;353;p26"/>
          <p:cNvSpPr txBox="1"/>
          <p:nvPr>
            <p:ph hasCustomPrompt="1" idx="4" type="title"/>
          </p:nvPr>
        </p:nvSpPr>
        <p:spPr>
          <a:xfrm>
            <a:off x="1288525" y="2935075"/>
            <a:ext cx="2758500" cy="4482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2800"/>
              <a:buNone/>
              <a:defRPr sz="2800"/>
            </a:lvl1pPr>
            <a:lvl2pPr lvl="1" rtl="0" algn="ctr">
              <a:spcBef>
                <a:spcPts val="0"/>
              </a:spcBef>
              <a:spcAft>
                <a:spcPts val="0"/>
              </a:spcAft>
              <a:buSzPts val="2800"/>
              <a:buNone/>
              <a:defRPr sz="2800"/>
            </a:lvl2pPr>
            <a:lvl3pPr lvl="2" rtl="0" algn="ctr">
              <a:spcBef>
                <a:spcPts val="0"/>
              </a:spcBef>
              <a:spcAft>
                <a:spcPts val="0"/>
              </a:spcAft>
              <a:buSzPts val="2800"/>
              <a:buNone/>
              <a:defRPr sz="2800"/>
            </a:lvl3pPr>
            <a:lvl4pPr lvl="3" rtl="0" algn="ctr">
              <a:spcBef>
                <a:spcPts val="0"/>
              </a:spcBef>
              <a:spcAft>
                <a:spcPts val="0"/>
              </a:spcAft>
              <a:buSzPts val="2800"/>
              <a:buNone/>
              <a:defRPr sz="2800"/>
            </a:lvl4pPr>
            <a:lvl5pPr lvl="4" rtl="0" algn="ctr">
              <a:spcBef>
                <a:spcPts val="0"/>
              </a:spcBef>
              <a:spcAft>
                <a:spcPts val="0"/>
              </a:spcAft>
              <a:buSzPts val="2800"/>
              <a:buNone/>
              <a:defRPr sz="2800"/>
            </a:lvl5pPr>
            <a:lvl6pPr lvl="5" rtl="0" algn="ctr">
              <a:spcBef>
                <a:spcPts val="0"/>
              </a:spcBef>
              <a:spcAft>
                <a:spcPts val="0"/>
              </a:spcAft>
              <a:buSzPts val="2800"/>
              <a:buNone/>
              <a:defRPr sz="2800"/>
            </a:lvl6pPr>
            <a:lvl7pPr lvl="6" rtl="0" algn="ctr">
              <a:spcBef>
                <a:spcPts val="0"/>
              </a:spcBef>
              <a:spcAft>
                <a:spcPts val="0"/>
              </a:spcAft>
              <a:buSzPts val="2800"/>
              <a:buNone/>
              <a:defRPr sz="2800"/>
            </a:lvl7pPr>
            <a:lvl8pPr lvl="7" rtl="0" algn="ctr">
              <a:spcBef>
                <a:spcPts val="0"/>
              </a:spcBef>
              <a:spcAft>
                <a:spcPts val="0"/>
              </a:spcAft>
              <a:buSzPts val="2800"/>
              <a:buNone/>
              <a:defRPr sz="2800"/>
            </a:lvl8pPr>
            <a:lvl9pPr lvl="8" rtl="0" algn="ctr">
              <a:spcBef>
                <a:spcPts val="0"/>
              </a:spcBef>
              <a:spcAft>
                <a:spcPts val="0"/>
              </a:spcAft>
              <a:buSzPts val="2800"/>
              <a:buNone/>
              <a:defRPr sz="2800"/>
            </a:lvl9pPr>
          </a:lstStyle>
          <a:p>
            <a:r>
              <a:t>xx%</a:t>
            </a:r>
          </a:p>
        </p:txBody>
      </p:sp>
      <p:sp>
        <p:nvSpPr>
          <p:cNvPr id="354" name="Google Shape;354;p26"/>
          <p:cNvSpPr txBox="1"/>
          <p:nvPr>
            <p:ph idx="5" type="subTitle"/>
          </p:nvPr>
        </p:nvSpPr>
        <p:spPr>
          <a:xfrm>
            <a:off x="1429749" y="3336250"/>
            <a:ext cx="2556600" cy="694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2_2">
    <p:spTree>
      <p:nvGrpSpPr>
        <p:cNvPr id="355" name="Shape 355"/>
        <p:cNvGrpSpPr/>
        <p:nvPr/>
      </p:nvGrpSpPr>
      <p:grpSpPr>
        <a:xfrm>
          <a:off x="0" y="0"/>
          <a:ext cx="0" cy="0"/>
          <a:chOff x="0" y="0"/>
          <a:chExt cx="0" cy="0"/>
        </a:xfrm>
      </p:grpSpPr>
      <p:sp>
        <p:nvSpPr>
          <p:cNvPr id="356" name="Google Shape;356;p27"/>
          <p:cNvSpPr txBox="1"/>
          <p:nvPr>
            <p:ph type="title"/>
          </p:nvPr>
        </p:nvSpPr>
        <p:spPr>
          <a:xfrm>
            <a:off x="713100" y="381200"/>
            <a:ext cx="6271500" cy="932400"/>
          </a:xfrm>
          <a:prstGeom prst="rect">
            <a:avLst/>
          </a:prstGeom>
        </p:spPr>
        <p:txBody>
          <a:bodyPr anchorCtr="0" anchor="t" bIns="91425" lIns="91425" spcFirstLastPara="1" rIns="91425" wrap="square" tIns="91425">
            <a:noAutofit/>
          </a:bodyPr>
          <a:lstStyle>
            <a:lvl1pPr lvl="0" rtl="0" algn="l">
              <a:spcBef>
                <a:spcPts val="0"/>
              </a:spcBef>
              <a:spcAft>
                <a:spcPts val="0"/>
              </a:spcAft>
              <a:buNone/>
              <a:defRPr/>
            </a:lvl1pPr>
            <a:lvl2pPr lvl="1" rtl="0" algn="l">
              <a:spcBef>
                <a:spcPts val="0"/>
              </a:spcBef>
              <a:spcAft>
                <a:spcPts val="0"/>
              </a:spcAft>
              <a:buNone/>
              <a:defRPr/>
            </a:lvl2pPr>
            <a:lvl3pPr lvl="2" rtl="0" algn="l">
              <a:spcBef>
                <a:spcPts val="0"/>
              </a:spcBef>
              <a:spcAft>
                <a:spcPts val="0"/>
              </a:spcAft>
              <a:buNone/>
              <a:defRPr/>
            </a:lvl3pPr>
            <a:lvl4pPr lvl="3" rtl="0" algn="l">
              <a:spcBef>
                <a:spcPts val="0"/>
              </a:spcBef>
              <a:spcAft>
                <a:spcPts val="0"/>
              </a:spcAft>
              <a:buNone/>
              <a:defRPr/>
            </a:lvl4pPr>
            <a:lvl5pPr lvl="4" rtl="0" algn="l">
              <a:spcBef>
                <a:spcPts val="0"/>
              </a:spcBef>
              <a:spcAft>
                <a:spcPts val="0"/>
              </a:spcAft>
              <a:buNone/>
              <a:defRPr/>
            </a:lvl5pPr>
            <a:lvl6pPr lvl="5" rtl="0" algn="l">
              <a:spcBef>
                <a:spcPts val="0"/>
              </a:spcBef>
              <a:spcAft>
                <a:spcPts val="0"/>
              </a:spcAft>
              <a:buNone/>
              <a:defRPr/>
            </a:lvl6pPr>
            <a:lvl7pPr lvl="6" rtl="0" algn="l">
              <a:spcBef>
                <a:spcPts val="0"/>
              </a:spcBef>
              <a:spcAft>
                <a:spcPts val="0"/>
              </a:spcAft>
              <a:buNone/>
              <a:defRPr/>
            </a:lvl7pPr>
            <a:lvl8pPr lvl="7" rtl="0" algn="l">
              <a:spcBef>
                <a:spcPts val="0"/>
              </a:spcBef>
              <a:spcAft>
                <a:spcPts val="0"/>
              </a:spcAft>
              <a:buNone/>
              <a:defRPr/>
            </a:lvl8pPr>
            <a:lvl9pPr lvl="8" rtl="0" algn="l">
              <a:spcBef>
                <a:spcPts val="0"/>
              </a:spcBef>
              <a:spcAft>
                <a:spcPts val="0"/>
              </a:spcAft>
              <a:buNone/>
              <a:defRPr/>
            </a:lvl9pPr>
          </a:lstStyle>
          <a:p/>
        </p:txBody>
      </p:sp>
      <p:sp>
        <p:nvSpPr>
          <p:cNvPr id="357" name="Google Shape;357;p27"/>
          <p:cNvSpPr txBox="1"/>
          <p:nvPr>
            <p:ph idx="1" type="subTitle"/>
          </p:nvPr>
        </p:nvSpPr>
        <p:spPr>
          <a:xfrm>
            <a:off x="794175" y="2288700"/>
            <a:ext cx="2242800" cy="402300"/>
          </a:xfrm>
          <a:prstGeom prst="rect">
            <a:avLst/>
          </a:prstGeom>
        </p:spPr>
        <p:txBody>
          <a:bodyPr anchorCtr="0" anchor="ctr" bIns="91425" lIns="91425" spcFirstLastPara="1" rIns="91425" wrap="square" tIns="91425">
            <a:noAutofit/>
          </a:bodyPr>
          <a:lstStyle>
            <a:lvl1pPr lvl="0" rtl="0">
              <a:spcBef>
                <a:spcPts val="0"/>
              </a:spcBef>
              <a:spcAft>
                <a:spcPts val="0"/>
              </a:spcAft>
              <a:buNone/>
              <a:defRPr>
                <a:solidFill>
                  <a:schemeClr val="dk2"/>
                </a:solidFill>
                <a:latin typeface="Londrina Solid"/>
                <a:ea typeface="Londrina Solid"/>
                <a:cs typeface="Londrina Solid"/>
                <a:sym typeface="Londrina Solid"/>
              </a:defRPr>
            </a:lvl1pPr>
            <a:lvl2pPr lvl="1" rtl="0">
              <a:spcBef>
                <a:spcPts val="0"/>
              </a:spcBef>
              <a:spcAft>
                <a:spcPts val="0"/>
              </a:spcAft>
              <a:buNone/>
              <a:defRPr>
                <a:solidFill>
                  <a:schemeClr val="dk2"/>
                </a:solidFill>
                <a:latin typeface="Londrina Solid"/>
                <a:ea typeface="Londrina Solid"/>
                <a:cs typeface="Londrina Solid"/>
                <a:sym typeface="Londrina Solid"/>
              </a:defRPr>
            </a:lvl2pPr>
            <a:lvl3pPr lvl="2" rtl="0">
              <a:spcBef>
                <a:spcPts val="0"/>
              </a:spcBef>
              <a:spcAft>
                <a:spcPts val="0"/>
              </a:spcAft>
              <a:buNone/>
              <a:defRPr>
                <a:solidFill>
                  <a:schemeClr val="dk2"/>
                </a:solidFill>
                <a:latin typeface="Londrina Solid"/>
                <a:ea typeface="Londrina Solid"/>
                <a:cs typeface="Londrina Solid"/>
                <a:sym typeface="Londrina Solid"/>
              </a:defRPr>
            </a:lvl3pPr>
            <a:lvl4pPr lvl="3" rtl="0">
              <a:spcBef>
                <a:spcPts val="0"/>
              </a:spcBef>
              <a:spcAft>
                <a:spcPts val="0"/>
              </a:spcAft>
              <a:buNone/>
              <a:defRPr>
                <a:solidFill>
                  <a:schemeClr val="dk2"/>
                </a:solidFill>
                <a:latin typeface="Londrina Solid"/>
                <a:ea typeface="Londrina Solid"/>
                <a:cs typeface="Londrina Solid"/>
                <a:sym typeface="Londrina Solid"/>
              </a:defRPr>
            </a:lvl4pPr>
            <a:lvl5pPr lvl="4" rtl="0">
              <a:spcBef>
                <a:spcPts val="0"/>
              </a:spcBef>
              <a:spcAft>
                <a:spcPts val="0"/>
              </a:spcAft>
              <a:buNone/>
              <a:defRPr>
                <a:solidFill>
                  <a:schemeClr val="dk2"/>
                </a:solidFill>
                <a:latin typeface="Londrina Solid"/>
                <a:ea typeface="Londrina Solid"/>
                <a:cs typeface="Londrina Solid"/>
                <a:sym typeface="Londrina Solid"/>
              </a:defRPr>
            </a:lvl5pPr>
            <a:lvl6pPr lvl="5" rtl="0">
              <a:spcBef>
                <a:spcPts val="0"/>
              </a:spcBef>
              <a:spcAft>
                <a:spcPts val="0"/>
              </a:spcAft>
              <a:buNone/>
              <a:defRPr>
                <a:solidFill>
                  <a:schemeClr val="dk2"/>
                </a:solidFill>
                <a:latin typeface="Londrina Solid"/>
                <a:ea typeface="Londrina Solid"/>
                <a:cs typeface="Londrina Solid"/>
                <a:sym typeface="Londrina Solid"/>
              </a:defRPr>
            </a:lvl6pPr>
            <a:lvl7pPr lvl="6" rtl="0">
              <a:spcBef>
                <a:spcPts val="0"/>
              </a:spcBef>
              <a:spcAft>
                <a:spcPts val="0"/>
              </a:spcAft>
              <a:buNone/>
              <a:defRPr>
                <a:solidFill>
                  <a:schemeClr val="dk2"/>
                </a:solidFill>
                <a:latin typeface="Londrina Solid"/>
                <a:ea typeface="Londrina Solid"/>
                <a:cs typeface="Londrina Solid"/>
                <a:sym typeface="Londrina Solid"/>
              </a:defRPr>
            </a:lvl7pPr>
            <a:lvl8pPr lvl="7" rtl="0">
              <a:spcBef>
                <a:spcPts val="0"/>
              </a:spcBef>
              <a:spcAft>
                <a:spcPts val="0"/>
              </a:spcAft>
              <a:buNone/>
              <a:defRPr>
                <a:solidFill>
                  <a:schemeClr val="dk2"/>
                </a:solidFill>
                <a:latin typeface="Londrina Solid"/>
                <a:ea typeface="Londrina Solid"/>
                <a:cs typeface="Londrina Solid"/>
                <a:sym typeface="Londrina Solid"/>
              </a:defRPr>
            </a:lvl8pPr>
            <a:lvl9pPr lvl="8" rtl="0">
              <a:spcBef>
                <a:spcPts val="0"/>
              </a:spcBef>
              <a:spcAft>
                <a:spcPts val="0"/>
              </a:spcAft>
              <a:buNone/>
              <a:defRPr>
                <a:solidFill>
                  <a:schemeClr val="dk2"/>
                </a:solidFill>
                <a:latin typeface="Londrina Solid"/>
                <a:ea typeface="Londrina Solid"/>
                <a:cs typeface="Londrina Solid"/>
                <a:sym typeface="Londrina Solid"/>
              </a:defRPr>
            </a:lvl9pPr>
          </a:lstStyle>
          <a:p/>
        </p:txBody>
      </p:sp>
      <p:sp>
        <p:nvSpPr>
          <p:cNvPr id="358" name="Google Shape;358;p27"/>
          <p:cNvSpPr txBox="1"/>
          <p:nvPr>
            <p:ph idx="2" type="subTitle"/>
          </p:nvPr>
        </p:nvSpPr>
        <p:spPr>
          <a:xfrm>
            <a:off x="794175" y="2616163"/>
            <a:ext cx="2242800" cy="655200"/>
          </a:xfrm>
          <a:prstGeom prst="rect">
            <a:avLst/>
          </a:prstGeom>
        </p:spPr>
        <p:txBody>
          <a:bodyPr anchorCtr="0" anchor="t" bIns="91425" lIns="91425" spcFirstLastPara="1" rIns="91425" wrap="square" tIns="91425">
            <a:noAutofit/>
          </a:bodyPr>
          <a:lstStyle>
            <a:lvl1pPr lvl="0" rtl="0">
              <a:spcBef>
                <a:spcPts val="0"/>
              </a:spcBef>
              <a:spcAft>
                <a:spcPts val="0"/>
              </a:spcAft>
              <a:buNone/>
              <a:defRPr sz="1400"/>
            </a:lvl1pPr>
            <a:lvl2pPr lvl="1" rtl="0">
              <a:spcBef>
                <a:spcPts val="1200"/>
              </a:spcBef>
              <a:spcAft>
                <a:spcPts val="0"/>
              </a:spcAft>
              <a:buNone/>
              <a:defRPr b="1" sz="1400"/>
            </a:lvl2pPr>
            <a:lvl3pPr lvl="2" rtl="0">
              <a:spcBef>
                <a:spcPts val="1200"/>
              </a:spcBef>
              <a:spcAft>
                <a:spcPts val="0"/>
              </a:spcAft>
              <a:buNone/>
              <a:defRPr b="1" sz="1400"/>
            </a:lvl3pPr>
            <a:lvl4pPr lvl="3" rtl="0">
              <a:spcBef>
                <a:spcPts val="1200"/>
              </a:spcBef>
              <a:spcAft>
                <a:spcPts val="0"/>
              </a:spcAft>
              <a:buNone/>
              <a:defRPr b="1" sz="1400"/>
            </a:lvl4pPr>
            <a:lvl5pPr lvl="4" rtl="0">
              <a:spcBef>
                <a:spcPts val="1200"/>
              </a:spcBef>
              <a:spcAft>
                <a:spcPts val="0"/>
              </a:spcAft>
              <a:buNone/>
              <a:defRPr b="1" sz="1400"/>
            </a:lvl5pPr>
            <a:lvl6pPr lvl="5" rtl="0">
              <a:spcBef>
                <a:spcPts val="1200"/>
              </a:spcBef>
              <a:spcAft>
                <a:spcPts val="0"/>
              </a:spcAft>
              <a:buNone/>
              <a:defRPr b="1" sz="1400"/>
            </a:lvl6pPr>
            <a:lvl7pPr lvl="6" rtl="0">
              <a:spcBef>
                <a:spcPts val="1200"/>
              </a:spcBef>
              <a:spcAft>
                <a:spcPts val="0"/>
              </a:spcAft>
              <a:buNone/>
              <a:defRPr b="1" sz="1400"/>
            </a:lvl7pPr>
            <a:lvl8pPr lvl="7" rtl="0">
              <a:spcBef>
                <a:spcPts val="1200"/>
              </a:spcBef>
              <a:spcAft>
                <a:spcPts val="0"/>
              </a:spcAft>
              <a:buNone/>
              <a:defRPr b="1" sz="1400"/>
            </a:lvl8pPr>
            <a:lvl9pPr lvl="8" rtl="0">
              <a:spcBef>
                <a:spcPts val="1200"/>
              </a:spcBef>
              <a:spcAft>
                <a:spcPts val="1200"/>
              </a:spcAft>
              <a:buNone/>
              <a:defRPr b="1" sz="1400"/>
            </a:lvl9pPr>
          </a:lstStyle>
          <a:p/>
        </p:txBody>
      </p:sp>
      <p:sp>
        <p:nvSpPr>
          <p:cNvPr id="359" name="Google Shape;359;p27"/>
          <p:cNvSpPr txBox="1"/>
          <p:nvPr>
            <p:ph idx="3" type="subTitle"/>
          </p:nvPr>
        </p:nvSpPr>
        <p:spPr>
          <a:xfrm>
            <a:off x="3450675" y="2288700"/>
            <a:ext cx="2242800" cy="402300"/>
          </a:xfrm>
          <a:prstGeom prst="rect">
            <a:avLst/>
          </a:prstGeom>
        </p:spPr>
        <p:txBody>
          <a:bodyPr anchorCtr="0" anchor="ctr" bIns="91425" lIns="91425" spcFirstLastPara="1" rIns="91425" wrap="square" tIns="91425">
            <a:noAutofit/>
          </a:bodyPr>
          <a:lstStyle>
            <a:lvl1pPr lvl="0" rtl="0">
              <a:spcBef>
                <a:spcPts val="0"/>
              </a:spcBef>
              <a:spcAft>
                <a:spcPts val="0"/>
              </a:spcAft>
              <a:buNone/>
              <a:defRPr>
                <a:solidFill>
                  <a:schemeClr val="dk2"/>
                </a:solidFill>
                <a:latin typeface="Londrina Solid"/>
                <a:ea typeface="Londrina Solid"/>
                <a:cs typeface="Londrina Solid"/>
                <a:sym typeface="Londrina Solid"/>
              </a:defRPr>
            </a:lvl1pPr>
            <a:lvl2pPr lvl="1" rtl="0">
              <a:spcBef>
                <a:spcPts val="0"/>
              </a:spcBef>
              <a:spcAft>
                <a:spcPts val="0"/>
              </a:spcAft>
              <a:buNone/>
              <a:defRPr>
                <a:solidFill>
                  <a:schemeClr val="dk2"/>
                </a:solidFill>
                <a:latin typeface="Londrina Solid"/>
                <a:ea typeface="Londrina Solid"/>
                <a:cs typeface="Londrina Solid"/>
                <a:sym typeface="Londrina Solid"/>
              </a:defRPr>
            </a:lvl2pPr>
            <a:lvl3pPr lvl="2" rtl="0">
              <a:spcBef>
                <a:spcPts val="0"/>
              </a:spcBef>
              <a:spcAft>
                <a:spcPts val="0"/>
              </a:spcAft>
              <a:buNone/>
              <a:defRPr>
                <a:solidFill>
                  <a:schemeClr val="dk2"/>
                </a:solidFill>
                <a:latin typeface="Londrina Solid"/>
                <a:ea typeface="Londrina Solid"/>
                <a:cs typeface="Londrina Solid"/>
                <a:sym typeface="Londrina Solid"/>
              </a:defRPr>
            </a:lvl3pPr>
            <a:lvl4pPr lvl="3" rtl="0">
              <a:spcBef>
                <a:spcPts val="0"/>
              </a:spcBef>
              <a:spcAft>
                <a:spcPts val="0"/>
              </a:spcAft>
              <a:buNone/>
              <a:defRPr>
                <a:solidFill>
                  <a:schemeClr val="dk2"/>
                </a:solidFill>
                <a:latin typeface="Londrina Solid"/>
                <a:ea typeface="Londrina Solid"/>
                <a:cs typeface="Londrina Solid"/>
                <a:sym typeface="Londrina Solid"/>
              </a:defRPr>
            </a:lvl4pPr>
            <a:lvl5pPr lvl="4" rtl="0">
              <a:spcBef>
                <a:spcPts val="0"/>
              </a:spcBef>
              <a:spcAft>
                <a:spcPts val="0"/>
              </a:spcAft>
              <a:buNone/>
              <a:defRPr>
                <a:solidFill>
                  <a:schemeClr val="dk2"/>
                </a:solidFill>
                <a:latin typeface="Londrina Solid"/>
                <a:ea typeface="Londrina Solid"/>
                <a:cs typeface="Londrina Solid"/>
                <a:sym typeface="Londrina Solid"/>
              </a:defRPr>
            </a:lvl5pPr>
            <a:lvl6pPr lvl="5" rtl="0">
              <a:spcBef>
                <a:spcPts val="0"/>
              </a:spcBef>
              <a:spcAft>
                <a:spcPts val="0"/>
              </a:spcAft>
              <a:buNone/>
              <a:defRPr>
                <a:solidFill>
                  <a:schemeClr val="dk2"/>
                </a:solidFill>
                <a:latin typeface="Londrina Solid"/>
                <a:ea typeface="Londrina Solid"/>
                <a:cs typeface="Londrina Solid"/>
                <a:sym typeface="Londrina Solid"/>
              </a:defRPr>
            </a:lvl6pPr>
            <a:lvl7pPr lvl="6" rtl="0">
              <a:spcBef>
                <a:spcPts val="0"/>
              </a:spcBef>
              <a:spcAft>
                <a:spcPts val="0"/>
              </a:spcAft>
              <a:buNone/>
              <a:defRPr>
                <a:solidFill>
                  <a:schemeClr val="dk2"/>
                </a:solidFill>
                <a:latin typeface="Londrina Solid"/>
                <a:ea typeface="Londrina Solid"/>
                <a:cs typeface="Londrina Solid"/>
                <a:sym typeface="Londrina Solid"/>
              </a:defRPr>
            </a:lvl7pPr>
            <a:lvl8pPr lvl="7" rtl="0">
              <a:spcBef>
                <a:spcPts val="0"/>
              </a:spcBef>
              <a:spcAft>
                <a:spcPts val="0"/>
              </a:spcAft>
              <a:buNone/>
              <a:defRPr>
                <a:solidFill>
                  <a:schemeClr val="dk2"/>
                </a:solidFill>
                <a:latin typeface="Londrina Solid"/>
                <a:ea typeface="Londrina Solid"/>
                <a:cs typeface="Londrina Solid"/>
                <a:sym typeface="Londrina Solid"/>
              </a:defRPr>
            </a:lvl8pPr>
            <a:lvl9pPr lvl="8" rtl="0">
              <a:spcBef>
                <a:spcPts val="0"/>
              </a:spcBef>
              <a:spcAft>
                <a:spcPts val="0"/>
              </a:spcAft>
              <a:buNone/>
              <a:defRPr>
                <a:solidFill>
                  <a:schemeClr val="dk2"/>
                </a:solidFill>
                <a:latin typeface="Londrina Solid"/>
                <a:ea typeface="Londrina Solid"/>
                <a:cs typeface="Londrina Solid"/>
                <a:sym typeface="Londrina Solid"/>
              </a:defRPr>
            </a:lvl9pPr>
          </a:lstStyle>
          <a:p/>
        </p:txBody>
      </p:sp>
      <p:sp>
        <p:nvSpPr>
          <p:cNvPr id="360" name="Google Shape;360;p27"/>
          <p:cNvSpPr txBox="1"/>
          <p:nvPr>
            <p:ph idx="4" type="subTitle"/>
          </p:nvPr>
        </p:nvSpPr>
        <p:spPr>
          <a:xfrm>
            <a:off x="3450675" y="2616163"/>
            <a:ext cx="2242800" cy="655200"/>
          </a:xfrm>
          <a:prstGeom prst="rect">
            <a:avLst/>
          </a:prstGeom>
        </p:spPr>
        <p:txBody>
          <a:bodyPr anchorCtr="0" anchor="t" bIns="91425" lIns="91425" spcFirstLastPara="1" rIns="91425" wrap="square" tIns="91425">
            <a:noAutofit/>
          </a:bodyPr>
          <a:lstStyle>
            <a:lvl1pPr lvl="0" rtl="0">
              <a:spcBef>
                <a:spcPts val="0"/>
              </a:spcBef>
              <a:spcAft>
                <a:spcPts val="0"/>
              </a:spcAft>
              <a:buNone/>
              <a:defRPr sz="1400"/>
            </a:lvl1pPr>
            <a:lvl2pPr lvl="1" rtl="0">
              <a:spcBef>
                <a:spcPts val="1200"/>
              </a:spcBef>
              <a:spcAft>
                <a:spcPts val="0"/>
              </a:spcAft>
              <a:buNone/>
              <a:defRPr b="1" sz="1400"/>
            </a:lvl2pPr>
            <a:lvl3pPr lvl="2" rtl="0">
              <a:spcBef>
                <a:spcPts val="1200"/>
              </a:spcBef>
              <a:spcAft>
                <a:spcPts val="0"/>
              </a:spcAft>
              <a:buNone/>
              <a:defRPr b="1" sz="1400"/>
            </a:lvl3pPr>
            <a:lvl4pPr lvl="3" rtl="0">
              <a:spcBef>
                <a:spcPts val="1200"/>
              </a:spcBef>
              <a:spcAft>
                <a:spcPts val="0"/>
              </a:spcAft>
              <a:buNone/>
              <a:defRPr b="1" sz="1400"/>
            </a:lvl4pPr>
            <a:lvl5pPr lvl="4" rtl="0">
              <a:spcBef>
                <a:spcPts val="1200"/>
              </a:spcBef>
              <a:spcAft>
                <a:spcPts val="0"/>
              </a:spcAft>
              <a:buNone/>
              <a:defRPr b="1" sz="1400"/>
            </a:lvl5pPr>
            <a:lvl6pPr lvl="5" rtl="0">
              <a:spcBef>
                <a:spcPts val="1200"/>
              </a:spcBef>
              <a:spcAft>
                <a:spcPts val="0"/>
              </a:spcAft>
              <a:buNone/>
              <a:defRPr b="1" sz="1400"/>
            </a:lvl6pPr>
            <a:lvl7pPr lvl="6" rtl="0">
              <a:spcBef>
                <a:spcPts val="1200"/>
              </a:spcBef>
              <a:spcAft>
                <a:spcPts val="0"/>
              </a:spcAft>
              <a:buNone/>
              <a:defRPr b="1" sz="1400"/>
            </a:lvl7pPr>
            <a:lvl8pPr lvl="7" rtl="0">
              <a:spcBef>
                <a:spcPts val="1200"/>
              </a:spcBef>
              <a:spcAft>
                <a:spcPts val="0"/>
              </a:spcAft>
              <a:buNone/>
              <a:defRPr b="1" sz="1400"/>
            </a:lvl8pPr>
            <a:lvl9pPr lvl="8" rtl="0">
              <a:spcBef>
                <a:spcPts val="1200"/>
              </a:spcBef>
              <a:spcAft>
                <a:spcPts val="1200"/>
              </a:spcAft>
              <a:buNone/>
              <a:defRPr b="1" sz="1400"/>
            </a:lvl9pPr>
          </a:lstStyle>
          <a:p/>
        </p:txBody>
      </p:sp>
      <p:sp>
        <p:nvSpPr>
          <p:cNvPr id="361" name="Google Shape;361;p27"/>
          <p:cNvSpPr txBox="1"/>
          <p:nvPr>
            <p:ph idx="5" type="subTitle"/>
          </p:nvPr>
        </p:nvSpPr>
        <p:spPr>
          <a:xfrm>
            <a:off x="6107175" y="2288700"/>
            <a:ext cx="2242800" cy="402300"/>
          </a:xfrm>
          <a:prstGeom prst="rect">
            <a:avLst/>
          </a:prstGeom>
        </p:spPr>
        <p:txBody>
          <a:bodyPr anchorCtr="0" anchor="ctr" bIns="91425" lIns="91425" spcFirstLastPara="1" rIns="91425" wrap="square" tIns="91425">
            <a:noAutofit/>
          </a:bodyPr>
          <a:lstStyle>
            <a:lvl1pPr lvl="0" rtl="0">
              <a:spcBef>
                <a:spcPts val="0"/>
              </a:spcBef>
              <a:spcAft>
                <a:spcPts val="0"/>
              </a:spcAft>
              <a:buNone/>
              <a:defRPr>
                <a:solidFill>
                  <a:schemeClr val="dk2"/>
                </a:solidFill>
                <a:latin typeface="Londrina Solid"/>
                <a:ea typeface="Londrina Solid"/>
                <a:cs typeface="Londrina Solid"/>
                <a:sym typeface="Londrina Solid"/>
              </a:defRPr>
            </a:lvl1pPr>
            <a:lvl2pPr lvl="1" rtl="0">
              <a:spcBef>
                <a:spcPts val="0"/>
              </a:spcBef>
              <a:spcAft>
                <a:spcPts val="0"/>
              </a:spcAft>
              <a:buNone/>
              <a:defRPr>
                <a:solidFill>
                  <a:schemeClr val="dk2"/>
                </a:solidFill>
                <a:latin typeface="Londrina Solid"/>
                <a:ea typeface="Londrina Solid"/>
                <a:cs typeface="Londrina Solid"/>
                <a:sym typeface="Londrina Solid"/>
              </a:defRPr>
            </a:lvl2pPr>
            <a:lvl3pPr lvl="2" rtl="0">
              <a:spcBef>
                <a:spcPts val="0"/>
              </a:spcBef>
              <a:spcAft>
                <a:spcPts val="0"/>
              </a:spcAft>
              <a:buNone/>
              <a:defRPr>
                <a:solidFill>
                  <a:schemeClr val="dk2"/>
                </a:solidFill>
                <a:latin typeface="Londrina Solid"/>
                <a:ea typeface="Londrina Solid"/>
                <a:cs typeface="Londrina Solid"/>
                <a:sym typeface="Londrina Solid"/>
              </a:defRPr>
            </a:lvl3pPr>
            <a:lvl4pPr lvl="3" rtl="0">
              <a:spcBef>
                <a:spcPts val="0"/>
              </a:spcBef>
              <a:spcAft>
                <a:spcPts val="0"/>
              </a:spcAft>
              <a:buNone/>
              <a:defRPr>
                <a:solidFill>
                  <a:schemeClr val="dk2"/>
                </a:solidFill>
                <a:latin typeface="Londrina Solid"/>
                <a:ea typeface="Londrina Solid"/>
                <a:cs typeface="Londrina Solid"/>
                <a:sym typeface="Londrina Solid"/>
              </a:defRPr>
            </a:lvl4pPr>
            <a:lvl5pPr lvl="4" rtl="0">
              <a:spcBef>
                <a:spcPts val="0"/>
              </a:spcBef>
              <a:spcAft>
                <a:spcPts val="0"/>
              </a:spcAft>
              <a:buNone/>
              <a:defRPr>
                <a:solidFill>
                  <a:schemeClr val="dk2"/>
                </a:solidFill>
                <a:latin typeface="Londrina Solid"/>
                <a:ea typeface="Londrina Solid"/>
                <a:cs typeface="Londrina Solid"/>
                <a:sym typeface="Londrina Solid"/>
              </a:defRPr>
            </a:lvl5pPr>
            <a:lvl6pPr lvl="5" rtl="0">
              <a:spcBef>
                <a:spcPts val="0"/>
              </a:spcBef>
              <a:spcAft>
                <a:spcPts val="0"/>
              </a:spcAft>
              <a:buNone/>
              <a:defRPr>
                <a:solidFill>
                  <a:schemeClr val="dk2"/>
                </a:solidFill>
                <a:latin typeface="Londrina Solid"/>
                <a:ea typeface="Londrina Solid"/>
                <a:cs typeface="Londrina Solid"/>
                <a:sym typeface="Londrina Solid"/>
              </a:defRPr>
            </a:lvl6pPr>
            <a:lvl7pPr lvl="6" rtl="0">
              <a:spcBef>
                <a:spcPts val="0"/>
              </a:spcBef>
              <a:spcAft>
                <a:spcPts val="0"/>
              </a:spcAft>
              <a:buNone/>
              <a:defRPr>
                <a:solidFill>
                  <a:schemeClr val="dk2"/>
                </a:solidFill>
                <a:latin typeface="Londrina Solid"/>
                <a:ea typeface="Londrina Solid"/>
                <a:cs typeface="Londrina Solid"/>
                <a:sym typeface="Londrina Solid"/>
              </a:defRPr>
            </a:lvl7pPr>
            <a:lvl8pPr lvl="7" rtl="0">
              <a:spcBef>
                <a:spcPts val="0"/>
              </a:spcBef>
              <a:spcAft>
                <a:spcPts val="0"/>
              </a:spcAft>
              <a:buNone/>
              <a:defRPr>
                <a:solidFill>
                  <a:schemeClr val="dk2"/>
                </a:solidFill>
                <a:latin typeface="Londrina Solid"/>
                <a:ea typeface="Londrina Solid"/>
                <a:cs typeface="Londrina Solid"/>
                <a:sym typeface="Londrina Solid"/>
              </a:defRPr>
            </a:lvl8pPr>
            <a:lvl9pPr lvl="8" rtl="0">
              <a:spcBef>
                <a:spcPts val="0"/>
              </a:spcBef>
              <a:spcAft>
                <a:spcPts val="0"/>
              </a:spcAft>
              <a:buNone/>
              <a:defRPr>
                <a:solidFill>
                  <a:schemeClr val="dk2"/>
                </a:solidFill>
                <a:latin typeface="Londrina Solid"/>
                <a:ea typeface="Londrina Solid"/>
                <a:cs typeface="Londrina Solid"/>
                <a:sym typeface="Londrina Solid"/>
              </a:defRPr>
            </a:lvl9pPr>
          </a:lstStyle>
          <a:p/>
        </p:txBody>
      </p:sp>
      <p:sp>
        <p:nvSpPr>
          <p:cNvPr id="362" name="Google Shape;362;p27"/>
          <p:cNvSpPr txBox="1"/>
          <p:nvPr>
            <p:ph idx="6" type="subTitle"/>
          </p:nvPr>
        </p:nvSpPr>
        <p:spPr>
          <a:xfrm>
            <a:off x="6107175" y="2616163"/>
            <a:ext cx="2242800" cy="655200"/>
          </a:xfrm>
          <a:prstGeom prst="rect">
            <a:avLst/>
          </a:prstGeom>
        </p:spPr>
        <p:txBody>
          <a:bodyPr anchorCtr="0" anchor="t" bIns="91425" lIns="91425" spcFirstLastPara="1" rIns="91425" wrap="square" tIns="91425">
            <a:noAutofit/>
          </a:bodyPr>
          <a:lstStyle>
            <a:lvl1pPr lvl="0" rtl="0">
              <a:spcBef>
                <a:spcPts val="0"/>
              </a:spcBef>
              <a:spcAft>
                <a:spcPts val="0"/>
              </a:spcAft>
              <a:buNone/>
              <a:defRPr sz="1400"/>
            </a:lvl1pPr>
            <a:lvl2pPr lvl="1" rtl="0">
              <a:spcBef>
                <a:spcPts val="1200"/>
              </a:spcBef>
              <a:spcAft>
                <a:spcPts val="0"/>
              </a:spcAft>
              <a:buNone/>
              <a:defRPr b="1" sz="1400"/>
            </a:lvl2pPr>
            <a:lvl3pPr lvl="2" rtl="0">
              <a:spcBef>
                <a:spcPts val="1200"/>
              </a:spcBef>
              <a:spcAft>
                <a:spcPts val="0"/>
              </a:spcAft>
              <a:buNone/>
              <a:defRPr b="1" sz="1400"/>
            </a:lvl3pPr>
            <a:lvl4pPr lvl="3" rtl="0">
              <a:spcBef>
                <a:spcPts val="1200"/>
              </a:spcBef>
              <a:spcAft>
                <a:spcPts val="0"/>
              </a:spcAft>
              <a:buNone/>
              <a:defRPr b="1" sz="1400"/>
            </a:lvl4pPr>
            <a:lvl5pPr lvl="4" rtl="0">
              <a:spcBef>
                <a:spcPts val="1200"/>
              </a:spcBef>
              <a:spcAft>
                <a:spcPts val="0"/>
              </a:spcAft>
              <a:buNone/>
              <a:defRPr b="1" sz="1400"/>
            </a:lvl5pPr>
            <a:lvl6pPr lvl="5" rtl="0">
              <a:spcBef>
                <a:spcPts val="1200"/>
              </a:spcBef>
              <a:spcAft>
                <a:spcPts val="0"/>
              </a:spcAft>
              <a:buNone/>
              <a:defRPr b="1" sz="1400"/>
            </a:lvl6pPr>
            <a:lvl7pPr lvl="6" rtl="0">
              <a:spcBef>
                <a:spcPts val="1200"/>
              </a:spcBef>
              <a:spcAft>
                <a:spcPts val="0"/>
              </a:spcAft>
              <a:buNone/>
              <a:defRPr b="1" sz="1400"/>
            </a:lvl7pPr>
            <a:lvl8pPr lvl="7" rtl="0">
              <a:spcBef>
                <a:spcPts val="1200"/>
              </a:spcBef>
              <a:spcAft>
                <a:spcPts val="0"/>
              </a:spcAft>
              <a:buNone/>
              <a:defRPr b="1" sz="1400"/>
            </a:lvl8pPr>
            <a:lvl9pPr lvl="8" rtl="0">
              <a:spcBef>
                <a:spcPts val="1200"/>
              </a:spcBef>
              <a:spcAft>
                <a:spcPts val="1200"/>
              </a:spcAft>
              <a:buNone/>
              <a:defRPr b="1" sz="1400"/>
            </a:lvl9pPr>
          </a:lstStyle>
          <a:p/>
        </p:txBody>
      </p:sp>
      <p:sp>
        <p:nvSpPr>
          <p:cNvPr id="363" name="Google Shape;363;p27"/>
          <p:cNvSpPr txBox="1"/>
          <p:nvPr>
            <p:ph idx="7" type="subTitle"/>
          </p:nvPr>
        </p:nvSpPr>
        <p:spPr>
          <a:xfrm>
            <a:off x="794175" y="3720528"/>
            <a:ext cx="2242800" cy="402300"/>
          </a:xfrm>
          <a:prstGeom prst="rect">
            <a:avLst/>
          </a:prstGeom>
        </p:spPr>
        <p:txBody>
          <a:bodyPr anchorCtr="0" anchor="ctr" bIns="91425" lIns="91425" spcFirstLastPara="1" rIns="91425" wrap="square" tIns="91425">
            <a:noAutofit/>
          </a:bodyPr>
          <a:lstStyle>
            <a:lvl1pPr lvl="0" rtl="0">
              <a:spcBef>
                <a:spcPts val="0"/>
              </a:spcBef>
              <a:spcAft>
                <a:spcPts val="0"/>
              </a:spcAft>
              <a:buNone/>
              <a:defRPr>
                <a:solidFill>
                  <a:schemeClr val="dk2"/>
                </a:solidFill>
                <a:latin typeface="Londrina Solid"/>
                <a:ea typeface="Londrina Solid"/>
                <a:cs typeface="Londrina Solid"/>
                <a:sym typeface="Londrina Solid"/>
              </a:defRPr>
            </a:lvl1pPr>
            <a:lvl2pPr lvl="1" rtl="0">
              <a:spcBef>
                <a:spcPts val="0"/>
              </a:spcBef>
              <a:spcAft>
                <a:spcPts val="0"/>
              </a:spcAft>
              <a:buNone/>
              <a:defRPr>
                <a:solidFill>
                  <a:schemeClr val="dk2"/>
                </a:solidFill>
                <a:latin typeface="Londrina Solid"/>
                <a:ea typeface="Londrina Solid"/>
                <a:cs typeface="Londrina Solid"/>
                <a:sym typeface="Londrina Solid"/>
              </a:defRPr>
            </a:lvl2pPr>
            <a:lvl3pPr lvl="2" rtl="0">
              <a:spcBef>
                <a:spcPts val="0"/>
              </a:spcBef>
              <a:spcAft>
                <a:spcPts val="0"/>
              </a:spcAft>
              <a:buNone/>
              <a:defRPr>
                <a:solidFill>
                  <a:schemeClr val="dk2"/>
                </a:solidFill>
                <a:latin typeface="Londrina Solid"/>
                <a:ea typeface="Londrina Solid"/>
                <a:cs typeface="Londrina Solid"/>
                <a:sym typeface="Londrina Solid"/>
              </a:defRPr>
            </a:lvl3pPr>
            <a:lvl4pPr lvl="3" rtl="0">
              <a:spcBef>
                <a:spcPts val="0"/>
              </a:spcBef>
              <a:spcAft>
                <a:spcPts val="0"/>
              </a:spcAft>
              <a:buNone/>
              <a:defRPr>
                <a:solidFill>
                  <a:schemeClr val="dk2"/>
                </a:solidFill>
                <a:latin typeface="Londrina Solid"/>
                <a:ea typeface="Londrina Solid"/>
                <a:cs typeface="Londrina Solid"/>
                <a:sym typeface="Londrina Solid"/>
              </a:defRPr>
            </a:lvl4pPr>
            <a:lvl5pPr lvl="4" rtl="0">
              <a:spcBef>
                <a:spcPts val="0"/>
              </a:spcBef>
              <a:spcAft>
                <a:spcPts val="0"/>
              </a:spcAft>
              <a:buNone/>
              <a:defRPr>
                <a:solidFill>
                  <a:schemeClr val="dk2"/>
                </a:solidFill>
                <a:latin typeface="Londrina Solid"/>
                <a:ea typeface="Londrina Solid"/>
                <a:cs typeface="Londrina Solid"/>
                <a:sym typeface="Londrina Solid"/>
              </a:defRPr>
            </a:lvl5pPr>
            <a:lvl6pPr lvl="5" rtl="0">
              <a:spcBef>
                <a:spcPts val="0"/>
              </a:spcBef>
              <a:spcAft>
                <a:spcPts val="0"/>
              </a:spcAft>
              <a:buNone/>
              <a:defRPr>
                <a:solidFill>
                  <a:schemeClr val="dk2"/>
                </a:solidFill>
                <a:latin typeface="Londrina Solid"/>
                <a:ea typeface="Londrina Solid"/>
                <a:cs typeface="Londrina Solid"/>
                <a:sym typeface="Londrina Solid"/>
              </a:defRPr>
            </a:lvl6pPr>
            <a:lvl7pPr lvl="6" rtl="0">
              <a:spcBef>
                <a:spcPts val="0"/>
              </a:spcBef>
              <a:spcAft>
                <a:spcPts val="0"/>
              </a:spcAft>
              <a:buNone/>
              <a:defRPr>
                <a:solidFill>
                  <a:schemeClr val="dk2"/>
                </a:solidFill>
                <a:latin typeface="Londrina Solid"/>
                <a:ea typeface="Londrina Solid"/>
                <a:cs typeface="Londrina Solid"/>
                <a:sym typeface="Londrina Solid"/>
              </a:defRPr>
            </a:lvl7pPr>
            <a:lvl8pPr lvl="7" rtl="0">
              <a:spcBef>
                <a:spcPts val="0"/>
              </a:spcBef>
              <a:spcAft>
                <a:spcPts val="0"/>
              </a:spcAft>
              <a:buNone/>
              <a:defRPr>
                <a:solidFill>
                  <a:schemeClr val="dk2"/>
                </a:solidFill>
                <a:latin typeface="Londrina Solid"/>
                <a:ea typeface="Londrina Solid"/>
                <a:cs typeface="Londrina Solid"/>
                <a:sym typeface="Londrina Solid"/>
              </a:defRPr>
            </a:lvl8pPr>
            <a:lvl9pPr lvl="8" rtl="0">
              <a:spcBef>
                <a:spcPts val="0"/>
              </a:spcBef>
              <a:spcAft>
                <a:spcPts val="0"/>
              </a:spcAft>
              <a:buNone/>
              <a:defRPr>
                <a:solidFill>
                  <a:schemeClr val="dk2"/>
                </a:solidFill>
                <a:latin typeface="Londrina Solid"/>
                <a:ea typeface="Londrina Solid"/>
                <a:cs typeface="Londrina Solid"/>
                <a:sym typeface="Londrina Solid"/>
              </a:defRPr>
            </a:lvl9pPr>
          </a:lstStyle>
          <a:p/>
        </p:txBody>
      </p:sp>
      <p:sp>
        <p:nvSpPr>
          <p:cNvPr id="364" name="Google Shape;364;p27"/>
          <p:cNvSpPr txBox="1"/>
          <p:nvPr>
            <p:ph idx="8" type="subTitle"/>
          </p:nvPr>
        </p:nvSpPr>
        <p:spPr>
          <a:xfrm>
            <a:off x="794175" y="4047792"/>
            <a:ext cx="2242800" cy="655200"/>
          </a:xfrm>
          <a:prstGeom prst="rect">
            <a:avLst/>
          </a:prstGeom>
        </p:spPr>
        <p:txBody>
          <a:bodyPr anchorCtr="0" anchor="t" bIns="91425" lIns="91425" spcFirstLastPara="1" rIns="91425" wrap="square" tIns="91425">
            <a:noAutofit/>
          </a:bodyPr>
          <a:lstStyle>
            <a:lvl1pPr lvl="0" rtl="0">
              <a:spcBef>
                <a:spcPts val="0"/>
              </a:spcBef>
              <a:spcAft>
                <a:spcPts val="0"/>
              </a:spcAft>
              <a:buNone/>
              <a:defRPr sz="1400"/>
            </a:lvl1pPr>
            <a:lvl2pPr lvl="1" rtl="0">
              <a:spcBef>
                <a:spcPts val="1200"/>
              </a:spcBef>
              <a:spcAft>
                <a:spcPts val="0"/>
              </a:spcAft>
              <a:buNone/>
              <a:defRPr b="1" sz="1400"/>
            </a:lvl2pPr>
            <a:lvl3pPr lvl="2" rtl="0">
              <a:spcBef>
                <a:spcPts val="1200"/>
              </a:spcBef>
              <a:spcAft>
                <a:spcPts val="0"/>
              </a:spcAft>
              <a:buNone/>
              <a:defRPr b="1" sz="1400"/>
            </a:lvl3pPr>
            <a:lvl4pPr lvl="3" rtl="0">
              <a:spcBef>
                <a:spcPts val="1200"/>
              </a:spcBef>
              <a:spcAft>
                <a:spcPts val="0"/>
              </a:spcAft>
              <a:buNone/>
              <a:defRPr b="1" sz="1400"/>
            </a:lvl4pPr>
            <a:lvl5pPr lvl="4" rtl="0">
              <a:spcBef>
                <a:spcPts val="1200"/>
              </a:spcBef>
              <a:spcAft>
                <a:spcPts val="0"/>
              </a:spcAft>
              <a:buNone/>
              <a:defRPr b="1" sz="1400"/>
            </a:lvl5pPr>
            <a:lvl6pPr lvl="5" rtl="0">
              <a:spcBef>
                <a:spcPts val="1200"/>
              </a:spcBef>
              <a:spcAft>
                <a:spcPts val="0"/>
              </a:spcAft>
              <a:buNone/>
              <a:defRPr b="1" sz="1400"/>
            </a:lvl6pPr>
            <a:lvl7pPr lvl="6" rtl="0">
              <a:spcBef>
                <a:spcPts val="1200"/>
              </a:spcBef>
              <a:spcAft>
                <a:spcPts val="0"/>
              </a:spcAft>
              <a:buNone/>
              <a:defRPr b="1" sz="1400"/>
            </a:lvl7pPr>
            <a:lvl8pPr lvl="7" rtl="0">
              <a:spcBef>
                <a:spcPts val="1200"/>
              </a:spcBef>
              <a:spcAft>
                <a:spcPts val="0"/>
              </a:spcAft>
              <a:buNone/>
              <a:defRPr b="1" sz="1400"/>
            </a:lvl8pPr>
            <a:lvl9pPr lvl="8" rtl="0">
              <a:spcBef>
                <a:spcPts val="1200"/>
              </a:spcBef>
              <a:spcAft>
                <a:spcPts val="1200"/>
              </a:spcAft>
              <a:buNone/>
              <a:defRPr b="1" sz="1400"/>
            </a:lvl9pPr>
          </a:lstStyle>
          <a:p/>
        </p:txBody>
      </p:sp>
      <p:sp>
        <p:nvSpPr>
          <p:cNvPr id="365" name="Google Shape;365;p27"/>
          <p:cNvSpPr txBox="1"/>
          <p:nvPr>
            <p:ph idx="9" type="subTitle"/>
          </p:nvPr>
        </p:nvSpPr>
        <p:spPr>
          <a:xfrm>
            <a:off x="3450675" y="3720528"/>
            <a:ext cx="2242800" cy="402300"/>
          </a:xfrm>
          <a:prstGeom prst="rect">
            <a:avLst/>
          </a:prstGeom>
        </p:spPr>
        <p:txBody>
          <a:bodyPr anchorCtr="0" anchor="ctr" bIns="91425" lIns="91425" spcFirstLastPara="1" rIns="91425" wrap="square" tIns="91425">
            <a:noAutofit/>
          </a:bodyPr>
          <a:lstStyle>
            <a:lvl1pPr lvl="0" rtl="0">
              <a:spcBef>
                <a:spcPts val="0"/>
              </a:spcBef>
              <a:spcAft>
                <a:spcPts val="0"/>
              </a:spcAft>
              <a:buNone/>
              <a:defRPr>
                <a:solidFill>
                  <a:schemeClr val="dk2"/>
                </a:solidFill>
                <a:latin typeface="Londrina Solid"/>
                <a:ea typeface="Londrina Solid"/>
                <a:cs typeface="Londrina Solid"/>
                <a:sym typeface="Londrina Solid"/>
              </a:defRPr>
            </a:lvl1pPr>
            <a:lvl2pPr lvl="1" rtl="0">
              <a:spcBef>
                <a:spcPts val="0"/>
              </a:spcBef>
              <a:spcAft>
                <a:spcPts val="0"/>
              </a:spcAft>
              <a:buNone/>
              <a:defRPr>
                <a:solidFill>
                  <a:schemeClr val="dk2"/>
                </a:solidFill>
                <a:latin typeface="Londrina Solid"/>
                <a:ea typeface="Londrina Solid"/>
                <a:cs typeface="Londrina Solid"/>
                <a:sym typeface="Londrina Solid"/>
              </a:defRPr>
            </a:lvl2pPr>
            <a:lvl3pPr lvl="2" rtl="0">
              <a:spcBef>
                <a:spcPts val="0"/>
              </a:spcBef>
              <a:spcAft>
                <a:spcPts val="0"/>
              </a:spcAft>
              <a:buNone/>
              <a:defRPr>
                <a:solidFill>
                  <a:schemeClr val="dk2"/>
                </a:solidFill>
                <a:latin typeface="Londrina Solid"/>
                <a:ea typeface="Londrina Solid"/>
                <a:cs typeface="Londrina Solid"/>
                <a:sym typeface="Londrina Solid"/>
              </a:defRPr>
            </a:lvl3pPr>
            <a:lvl4pPr lvl="3" rtl="0">
              <a:spcBef>
                <a:spcPts val="0"/>
              </a:spcBef>
              <a:spcAft>
                <a:spcPts val="0"/>
              </a:spcAft>
              <a:buNone/>
              <a:defRPr>
                <a:solidFill>
                  <a:schemeClr val="dk2"/>
                </a:solidFill>
                <a:latin typeface="Londrina Solid"/>
                <a:ea typeface="Londrina Solid"/>
                <a:cs typeface="Londrina Solid"/>
                <a:sym typeface="Londrina Solid"/>
              </a:defRPr>
            </a:lvl4pPr>
            <a:lvl5pPr lvl="4" rtl="0">
              <a:spcBef>
                <a:spcPts val="0"/>
              </a:spcBef>
              <a:spcAft>
                <a:spcPts val="0"/>
              </a:spcAft>
              <a:buNone/>
              <a:defRPr>
                <a:solidFill>
                  <a:schemeClr val="dk2"/>
                </a:solidFill>
                <a:latin typeface="Londrina Solid"/>
                <a:ea typeface="Londrina Solid"/>
                <a:cs typeface="Londrina Solid"/>
                <a:sym typeface="Londrina Solid"/>
              </a:defRPr>
            </a:lvl5pPr>
            <a:lvl6pPr lvl="5" rtl="0">
              <a:spcBef>
                <a:spcPts val="0"/>
              </a:spcBef>
              <a:spcAft>
                <a:spcPts val="0"/>
              </a:spcAft>
              <a:buNone/>
              <a:defRPr>
                <a:solidFill>
                  <a:schemeClr val="dk2"/>
                </a:solidFill>
                <a:latin typeface="Londrina Solid"/>
                <a:ea typeface="Londrina Solid"/>
                <a:cs typeface="Londrina Solid"/>
                <a:sym typeface="Londrina Solid"/>
              </a:defRPr>
            </a:lvl6pPr>
            <a:lvl7pPr lvl="6" rtl="0">
              <a:spcBef>
                <a:spcPts val="0"/>
              </a:spcBef>
              <a:spcAft>
                <a:spcPts val="0"/>
              </a:spcAft>
              <a:buNone/>
              <a:defRPr>
                <a:solidFill>
                  <a:schemeClr val="dk2"/>
                </a:solidFill>
                <a:latin typeface="Londrina Solid"/>
                <a:ea typeface="Londrina Solid"/>
                <a:cs typeface="Londrina Solid"/>
                <a:sym typeface="Londrina Solid"/>
              </a:defRPr>
            </a:lvl7pPr>
            <a:lvl8pPr lvl="7" rtl="0">
              <a:spcBef>
                <a:spcPts val="0"/>
              </a:spcBef>
              <a:spcAft>
                <a:spcPts val="0"/>
              </a:spcAft>
              <a:buNone/>
              <a:defRPr>
                <a:solidFill>
                  <a:schemeClr val="dk2"/>
                </a:solidFill>
                <a:latin typeface="Londrina Solid"/>
                <a:ea typeface="Londrina Solid"/>
                <a:cs typeface="Londrina Solid"/>
                <a:sym typeface="Londrina Solid"/>
              </a:defRPr>
            </a:lvl8pPr>
            <a:lvl9pPr lvl="8" rtl="0">
              <a:spcBef>
                <a:spcPts val="0"/>
              </a:spcBef>
              <a:spcAft>
                <a:spcPts val="0"/>
              </a:spcAft>
              <a:buNone/>
              <a:defRPr>
                <a:solidFill>
                  <a:schemeClr val="dk2"/>
                </a:solidFill>
                <a:latin typeface="Londrina Solid"/>
                <a:ea typeface="Londrina Solid"/>
                <a:cs typeface="Londrina Solid"/>
                <a:sym typeface="Londrina Solid"/>
              </a:defRPr>
            </a:lvl9pPr>
          </a:lstStyle>
          <a:p/>
        </p:txBody>
      </p:sp>
      <p:sp>
        <p:nvSpPr>
          <p:cNvPr id="366" name="Google Shape;366;p27"/>
          <p:cNvSpPr txBox="1"/>
          <p:nvPr>
            <p:ph idx="13" type="subTitle"/>
          </p:nvPr>
        </p:nvSpPr>
        <p:spPr>
          <a:xfrm>
            <a:off x="3450675" y="4047775"/>
            <a:ext cx="2242800" cy="655200"/>
          </a:xfrm>
          <a:prstGeom prst="rect">
            <a:avLst/>
          </a:prstGeom>
        </p:spPr>
        <p:txBody>
          <a:bodyPr anchorCtr="0" anchor="t" bIns="91425" lIns="91425" spcFirstLastPara="1" rIns="91425" wrap="square" tIns="91425">
            <a:noAutofit/>
          </a:bodyPr>
          <a:lstStyle>
            <a:lvl1pPr lvl="0" rtl="0">
              <a:spcBef>
                <a:spcPts val="0"/>
              </a:spcBef>
              <a:spcAft>
                <a:spcPts val="0"/>
              </a:spcAft>
              <a:buNone/>
              <a:defRPr sz="1400"/>
            </a:lvl1pPr>
            <a:lvl2pPr lvl="1" rtl="0">
              <a:spcBef>
                <a:spcPts val="1200"/>
              </a:spcBef>
              <a:spcAft>
                <a:spcPts val="0"/>
              </a:spcAft>
              <a:buNone/>
              <a:defRPr b="1" sz="1400"/>
            </a:lvl2pPr>
            <a:lvl3pPr lvl="2" rtl="0">
              <a:spcBef>
                <a:spcPts val="1200"/>
              </a:spcBef>
              <a:spcAft>
                <a:spcPts val="0"/>
              </a:spcAft>
              <a:buNone/>
              <a:defRPr b="1" sz="1400"/>
            </a:lvl3pPr>
            <a:lvl4pPr lvl="3" rtl="0">
              <a:spcBef>
                <a:spcPts val="1200"/>
              </a:spcBef>
              <a:spcAft>
                <a:spcPts val="0"/>
              </a:spcAft>
              <a:buNone/>
              <a:defRPr b="1" sz="1400"/>
            </a:lvl4pPr>
            <a:lvl5pPr lvl="4" rtl="0">
              <a:spcBef>
                <a:spcPts val="1200"/>
              </a:spcBef>
              <a:spcAft>
                <a:spcPts val="0"/>
              </a:spcAft>
              <a:buNone/>
              <a:defRPr b="1" sz="1400"/>
            </a:lvl5pPr>
            <a:lvl6pPr lvl="5" rtl="0">
              <a:spcBef>
                <a:spcPts val="1200"/>
              </a:spcBef>
              <a:spcAft>
                <a:spcPts val="0"/>
              </a:spcAft>
              <a:buNone/>
              <a:defRPr b="1" sz="1400"/>
            </a:lvl6pPr>
            <a:lvl7pPr lvl="6" rtl="0">
              <a:spcBef>
                <a:spcPts val="1200"/>
              </a:spcBef>
              <a:spcAft>
                <a:spcPts val="0"/>
              </a:spcAft>
              <a:buNone/>
              <a:defRPr b="1" sz="1400"/>
            </a:lvl7pPr>
            <a:lvl8pPr lvl="7" rtl="0">
              <a:spcBef>
                <a:spcPts val="1200"/>
              </a:spcBef>
              <a:spcAft>
                <a:spcPts val="0"/>
              </a:spcAft>
              <a:buNone/>
              <a:defRPr b="1" sz="1400"/>
            </a:lvl8pPr>
            <a:lvl9pPr lvl="8" rtl="0">
              <a:spcBef>
                <a:spcPts val="1200"/>
              </a:spcBef>
              <a:spcAft>
                <a:spcPts val="1200"/>
              </a:spcAft>
              <a:buNone/>
              <a:defRPr b="1" sz="1400"/>
            </a:lvl9pPr>
          </a:lstStyle>
          <a:p/>
        </p:txBody>
      </p:sp>
      <p:sp>
        <p:nvSpPr>
          <p:cNvPr id="367" name="Google Shape;367;p27"/>
          <p:cNvSpPr txBox="1"/>
          <p:nvPr>
            <p:ph idx="14" type="subTitle"/>
          </p:nvPr>
        </p:nvSpPr>
        <p:spPr>
          <a:xfrm>
            <a:off x="6107175" y="3720528"/>
            <a:ext cx="2242800" cy="402300"/>
          </a:xfrm>
          <a:prstGeom prst="rect">
            <a:avLst/>
          </a:prstGeom>
        </p:spPr>
        <p:txBody>
          <a:bodyPr anchorCtr="0" anchor="ctr" bIns="91425" lIns="91425" spcFirstLastPara="1" rIns="91425" wrap="square" tIns="91425">
            <a:noAutofit/>
          </a:bodyPr>
          <a:lstStyle>
            <a:lvl1pPr lvl="0" rtl="0">
              <a:spcBef>
                <a:spcPts val="0"/>
              </a:spcBef>
              <a:spcAft>
                <a:spcPts val="0"/>
              </a:spcAft>
              <a:buNone/>
              <a:defRPr>
                <a:solidFill>
                  <a:schemeClr val="dk2"/>
                </a:solidFill>
                <a:latin typeface="Londrina Solid"/>
                <a:ea typeface="Londrina Solid"/>
                <a:cs typeface="Londrina Solid"/>
                <a:sym typeface="Londrina Solid"/>
              </a:defRPr>
            </a:lvl1pPr>
            <a:lvl2pPr lvl="1" rtl="0">
              <a:spcBef>
                <a:spcPts val="0"/>
              </a:spcBef>
              <a:spcAft>
                <a:spcPts val="0"/>
              </a:spcAft>
              <a:buNone/>
              <a:defRPr>
                <a:solidFill>
                  <a:schemeClr val="dk2"/>
                </a:solidFill>
                <a:latin typeface="Londrina Solid"/>
                <a:ea typeface="Londrina Solid"/>
                <a:cs typeface="Londrina Solid"/>
                <a:sym typeface="Londrina Solid"/>
              </a:defRPr>
            </a:lvl2pPr>
            <a:lvl3pPr lvl="2" rtl="0">
              <a:spcBef>
                <a:spcPts val="0"/>
              </a:spcBef>
              <a:spcAft>
                <a:spcPts val="0"/>
              </a:spcAft>
              <a:buNone/>
              <a:defRPr>
                <a:solidFill>
                  <a:schemeClr val="dk2"/>
                </a:solidFill>
                <a:latin typeface="Londrina Solid"/>
                <a:ea typeface="Londrina Solid"/>
                <a:cs typeface="Londrina Solid"/>
                <a:sym typeface="Londrina Solid"/>
              </a:defRPr>
            </a:lvl3pPr>
            <a:lvl4pPr lvl="3" rtl="0">
              <a:spcBef>
                <a:spcPts val="0"/>
              </a:spcBef>
              <a:spcAft>
                <a:spcPts val="0"/>
              </a:spcAft>
              <a:buNone/>
              <a:defRPr>
                <a:solidFill>
                  <a:schemeClr val="dk2"/>
                </a:solidFill>
                <a:latin typeface="Londrina Solid"/>
                <a:ea typeface="Londrina Solid"/>
                <a:cs typeface="Londrina Solid"/>
                <a:sym typeface="Londrina Solid"/>
              </a:defRPr>
            </a:lvl4pPr>
            <a:lvl5pPr lvl="4" rtl="0">
              <a:spcBef>
                <a:spcPts val="0"/>
              </a:spcBef>
              <a:spcAft>
                <a:spcPts val="0"/>
              </a:spcAft>
              <a:buNone/>
              <a:defRPr>
                <a:solidFill>
                  <a:schemeClr val="dk2"/>
                </a:solidFill>
                <a:latin typeface="Londrina Solid"/>
                <a:ea typeface="Londrina Solid"/>
                <a:cs typeface="Londrina Solid"/>
                <a:sym typeface="Londrina Solid"/>
              </a:defRPr>
            </a:lvl5pPr>
            <a:lvl6pPr lvl="5" rtl="0">
              <a:spcBef>
                <a:spcPts val="0"/>
              </a:spcBef>
              <a:spcAft>
                <a:spcPts val="0"/>
              </a:spcAft>
              <a:buNone/>
              <a:defRPr>
                <a:solidFill>
                  <a:schemeClr val="dk2"/>
                </a:solidFill>
                <a:latin typeface="Londrina Solid"/>
                <a:ea typeface="Londrina Solid"/>
                <a:cs typeface="Londrina Solid"/>
                <a:sym typeface="Londrina Solid"/>
              </a:defRPr>
            </a:lvl6pPr>
            <a:lvl7pPr lvl="6" rtl="0">
              <a:spcBef>
                <a:spcPts val="0"/>
              </a:spcBef>
              <a:spcAft>
                <a:spcPts val="0"/>
              </a:spcAft>
              <a:buNone/>
              <a:defRPr>
                <a:solidFill>
                  <a:schemeClr val="dk2"/>
                </a:solidFill>
                <a:latin typeface="Londrina Solid"/>
                <a:ea typeface="Londrina Solid"/>
                <a:cs typeface="Londrina Solid"/>
                <a:sym typeface="Londrina Solid"/>
              </a:defRPr>
            </a:lvl7pPr>
            <a:lvl8pPr lvl="7" rtl="0">
              <a:spcBef>
                <a:spcPts val="0"/>
              </a:spcBef>
              <a:spcAft>
                <a:spcPts val="0"/>
              </a:spcAft>
              <a:buNone/>
              <a:defRPr>
                <a:solidFill>
                  <a:schemeClr val="dk2"/>
                </a:solidFill>
                <a:latin typeface="Londrina Solid"/>
                <a:ea typeface="Londrina Solid"/>
                <a:cs typeface="Londrina Solid"/>
                <a:sym typeface="Londrina Solid"/>
              </a:defRPr>
            </a:lvl8pPr>
            <a:lvl9pPr lvl="8" rtl="0">
              <a:spcBef>
                <a:spcPts val="0"/>
              </a:spcBef>
              <a:spcAft>
                <a:spcPts val="0"/>
              </a:spcAft>
              <a:buNone/>
              <a:defRPr>
                <a:solidFill>
                  <a:schemeClr val="dk2"/>
                </a:solidFill>
                <a:latin typeface="Londrina Solid"/>
                <a:ea typeface="Londrina Solid"/>
                <a:cs typeface="Londrina Solid"/>
                <a:sym typeface="Londrina Solid"/>
              </a:defRPr>
            </a:lvl9pPr>
          </a:lstStyle>
          <a:p/>
        </p:txBody>
      </p:sp>
      <p:sp>
        <p:nvSpPr>
          <p:cNvPr id="368" name="Google Shape;368;p27"/>
          <p:cNvSpPr txBox="1"/>
          <p:nvPr>
            <p:ph idx="15" type="subTitle"/>
          </p:nvPr>
        </p:nvSpPr>
        <p:spPr>
          <a:xfrm>
            <a:off x="6107175" y="4047775"/>
            <a:ext cx="2242800" cy="655200"/>
          </a:xfrm>
          <a:prstGeom prst="rect">
            <a:avLst/>
          </a:prstGeom>
        </p:spPr>
        <p:txBody>
          <a:bodyPr anchorCtr="0" anchor="t" bIns="91425" lIns="91425" spcFirstLastPara="1" rIns="91425" wrap="square" tIns="91425">
            <a:noAutofit/>
          </a:bodyPr>
          <a:lstStyle>
            <a:lvl1pPr lvl="0" rtl="0">
              <a:spcBef>
                <a:spcPts val="0"/>
              </a:spcBef>
              <a:spcAft>
                <a:spcPts val="0"/>
              </a:spcAft>
              <a:buNone/>
              <a:defRPr sz="1400"/>
            </a:lvl1pPr>
            <a:lvl2pPr lvl="1" rtl="0">
              <a:spcBef>
                <a:spcPts val="0"/>
              </a:spcBef>
              <a:spcAft>
                <a:spcPts val="0"/>
              </a:spcAft>
              <a:buNone/>
              <a:defRPr b="1" sz="1400"/>
            </a:lvl2pPr>
            <a:lvl3pPr lvl="2" rtl="0">
              <a:spcBef>
                <a:spcPts val="0"/>
              </a:spcBef>
              <a:spcAft>
                <a:spcPts val="0"/>
              </a:spcAft>
              <a:buNone/>
              <a:defRPr b="1" sz="1400"/>
            </a:lvl3pPr>
            <a:lvl4pPr lvl="3" rtl="0">
              <a:spcBef>
                <a:spcPts val="0"/>
              </a:spcBef>
              <a:spcAft>
                <a:spcPts val="0"/>
              </a:spcAft>
              <a:buNone/>
              <a:defRPr b="1" sz="1400"/>
            </a:lvl4pPr>
            <a:lvl5pPr lvl="4" rtl="0">
              <a:spcBef>
                <a:spcPts val="0"/>
              </a:spcBef>
              <a:spcAft>
                <a:spcPts val="0"/>
              </a:spcAft>
              <a:buNone/>
              <a:defRPr b="1" sz="1400"/>
            </a:lvl5pPr>
            <a:lvl6pPr lvl="5" rtl="0">
              <a:spcBef>
                <a:spcPts val="0"/>
              </a:spcBef>
              <a:spcAft>
                <a:spcPts val="0"/>
              </a:spcAft>
              <a:buNone/>
              <a:defRPr b="1" sz="1400"/>
            </a:lvl6pPr>
            <a:lvl7pPr lvl="6" rtl="0">
              <a:spcBef>
                <a:spcPts val="0"/>
              </a:spcBef>
              <a:spcAft>
                <a:spcPts val="0"/>
              </a:spcAft>
              <a:buNone/>
              <a:defRPr b="1" sz="1400"/>
            </a:lvl7pPr>
            <a:lvl8pPr lvl="7" rtl="0">
              <a:spcBef>
                <a:spcPts val="0"/>
              </a:spcBef>
              <a:spcAft>
                <a:spcPts val="0"/>
              </a:spcAft>
              <a:buNone/>
              <a:defRPr b="1" sz="1400"/>
            </a:lvl8pPr>
            <a:lvl9pPr lvl="8" rtl="0">
              <a:spcBef>
                <a:spcPts val="0"/>
              </a:spcBef>
              <a:spcAft>
                <a:spcPts val="0"/>
              </a:spcAft>
              <a:buNone/>
              <a:defRPr b="1" sz="1400"/>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p:cSld name="CUSTOM_3">
    <p:spTree>
      <p:nvGrpSpPr>
        <p:cNvPr id="369" name="Shape 369"/>
        <p:cNvGrpSpPr/>
        <p:nvPr/>
      </p:nvGrpSpPr>
      <p:grpSpPr>
        <a:xfrm>
          <a:off x="0" y="0"/>
          <a:ext cx="0" cy="0"/>
          <a:chOff x="0" y="0"/>
          <a:chExt cx="0" cy="0"/>
        </a:xfrm>
      </p:grpSpPr>
      <p:sp>
        <p:nvSpPr>
          <p:cNvPr id="370" name="Google Shape;370;p28"/>
          <p:cNvSpPr/>
          <p:nvPr/>
        </p:nvSpPr>
        <p:spPr>
          <a:xfrm rot="10800000">
            <a:off x="1165428" y="702278"/>
            <a:ext cx="3539244" cy="3507171"/>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28"/>
          <p:cNvSpPr/>
          <p:nvPr/>
        </p:nvSpPr>
        <p:spPr>
          <a:xfrm rot="9452991">
            <a:off x="-86230" y="737252"/>
            <a:ext cx="550697" cy="1103248"/>
          </a:xfrm>
          <a:custGeom>
            <a:rect b="b" l="l" r="r" t="t"/>
            <a:pathLst>
              <a:path extrusionOk="0" h="47210" w="23563">
                <a:moveTo>
                  <a:pt x="9067" y="1"/>
                </a:moveTo>
                <a:cubicBezTo>
                  <a:pt x="8951" y="1"/>
                  <a:pt x="8830" y="32"/>
                  <a:pt x="8704" y="97"/>
                </a:cubicBezTo>
                <a:cubicBezTo>
                  <a:pt x="7763" y="573"/>
                  <a:pt x="6775" y="1002"/>
                  <a:pt x="5942" y="1645"/>
                </a:cubicBezTo>
                <a:cubicBezTo>
                  <a:pt x="4013" y="3097"/>
                  <a:pt x="2632" y="5014"/>
                  <a:pt x="1548" y="7145"/>
                </a:cubicBezTo>
                <a:cubicBezTo>
                  <a:pt x="1310" y="7598"/>
                  <a:pt x="1381" y="8229"/>
                  <a:pt x="1084" y="8622"/>
                </a:cubicBezTo>
                <a:cubicBezTo>
                  <a:pt x="596" y="9288"/>
                  <a:pt x="429" y="9979"/>
                  <a:pt x="465" y="10765"/>
                </a:cubicBezTo>
                <a:cubicBezTo>
                  <a:pt x="477" y="10955"/>
                  <a:pt x="262" y="11146"/>
                  <a:pt x="250" y="11360"/>
                </a:cubicBezTo>
                <a:cubicBezTo>
                  <a:pt x="143" y="12265"/>
                  <a:pt x="72" y="13170"/>
                  <a:pt x="0" y="14099"/>
                </a:cubicBezTo>
                <a:cubicBezTo>
                  <a:pt x="0" y="14122"/>
                  <a:pt x="131" y="14158"/>
                  <a:pt x="179" y="14206"/>
                </a:cubicBezTo>
                <a:cubicBezTo>
                  <a:pt x="893" y="14992"/>
                  <a:pt x="905" y="15075"/>
                  <a:pt x="286" y="15968"/>
                </a:cubicBezTo>
                <a:cubicBezTo>
                  <a:pt x="465" y="16015"/>
                  <a:pt x="619" y="16051"/>
                  <a:pt x="703" y="16063"/>
                </a:cubicBezTo>
                <a:cubicBezTo>
                  <a:pt x="643" y="16313"/>
                  <a:pt x="524" y="16539"/>
                  <a:pt x="560" y="16706"/>
                </a:cubicBezTo>
                <a:cubicBezTo>
                  <a:pt x="762" y="17361"/>
                  <a:pt x="1024" y="17992"/>
                  <a:pt x="1262" y="18647"/>
                </a:cubicBezTo>
                <a:cubicBezTo>
                  <a:pt x="1751" y="19956"/>
                  <a:pt x="2513" y="21111"/>
                  <a:pt x="3406" y="22159"/>
                </a:cubicBezTo>
                <a:cubicBezTo>
                  <a:pt x="4537" y="23504"/>
                  <a:pt x="5561" y="24933"/>
                  <a:pt x="6692" y="26267"/>
                </a:cubicBezTo>
                <a:cubicBezTo>
                  <a:pt x="8239" y="28100"/>
                  <a:pt x="9835" y="29886"/>
                  <a:pt x="11430" y="31660"/>
                </a:cubicBezTo>
                <a:cubicBezTo>
                  <a:pt x="11728" y="32006"/>
                  <a:pt x="12157" y="32220"/>
                  <a:pt x="12704" y="32637"/>
                </a:cubicBezTo>
                <a:cubicBezTo>
                  <a:pt x="12764" y="32791"/>
                  <a:pt x="12847" y="33018"/>
                  <a:pt x="12931" y="33268"/>
                </a:cubicBezTo>
                <a:cubicBezTo>
                  <a:pt x="13026" y="33518"/>
                  <a:pt x="13145" y="33815"/>
                  <a:pt x="13252" y="34101"/>
                </a:cubicBezTo>
                <a:cubicBezTo>
                  <a:pt x="13276" y="34089"/>
                  <a:pt x="13300" y="34065"/>
                  <a:pt x="13335" y="34065"/>
                </a:cubicBezTo>
                <a:cubicBezTo>
                  <a:pt x="13764" y="35018"/>
                  <a:pt x="14407" y="36649"/>
                  <a:pt x="14407" y="38054"/>
                </a:cubicBezTo>
                <a:cubicBezTo>
                  <a:pt x="14407" y="38328"/>
                  <a:pt x="14407" y="38590"/>
                  <a:pt x="14395" y="38864"/>
                </a:cubicBezTo>
                <a:cubicBezTo>
                  <a:pt x="14347" y="39423"/>
                  <a:pt x="13847" y="39947"/>
                  <a:pt x="13645" y="40530"/>
                </a:cubicBezTo>
                <a:cubicBezTo>
                  <a:pt x="13562" y="40792"/>
                  <a:pt x="13621" y="41233"/>
                  <a:pt x="13776" y="41435"/>
                </a:cubicBezTo>
                <a:cubicBezTo>
                  <a:pt x="14490" y="42328"/>
                  <a:pt x="15252" y="43174"/>
                  <a:pt x="16026" y="44007"/>
                </a:cubicBezTo>
                <a:cubicBezTo>
                  <a:pt x="17026" y="45102"/>
                  <a:pt x="18038" y="46174"/>
                  <a:pt x="18991" y="47210"/>
                </a:cubicBezTo>
                <a:cubicBezTo>
                  <a:pt x="21860" y="45543"/>
                  <a:pt x="23563" y="40614"/>
                  <a:pt x="23218" y="37518"/>
                </a:cubicBezTo>
                <a:cubicBezTo>
                  <a:pt x="23218" y="37518"/>
                  <a:pt x="23479" y="34744"/>
                  <a:pt x="21860" y="32422"/>
                </a:cubicBezTo>
                <a:cubicBezTo>
                  <a:pt x="21217" y="31113"/>
                  <a:pt x="20598" y="29803"/>
                  <a:pt x="19491" y="28791"/>
                </a:cubicBezTo>
                <a:cubicBezTo>
                  <a:pt x="18955" y="28291"/>
                  <a:pt x="18574" y="27719"/>
                  <a:pt x="18122" y="27160"/>
                </a:cubicBezTo>
                <a:cubicBezTo>
                  <a:pt x="16800" y="25576"/>
                  <a:pt x="15383" y="24028"/>
                  <a:pt x="14002" y="22481"/>
                </a:cubicBezTo>
                <a:cubicBezTo>
                  <a:pt x="12490" y="20778"/>
                  <a:pt x="10918" y="19123"/>
                  <a:pt x="9466" y="17385"/>
                </a:cubicBezTo>
                <a:cubicBezTo>
                  <a:pt x="8835" y="16646"/>
                  <a:pt x="8323" y="15789"/>
                  <a:pt x="8299" y="14753"/>
                </a:cubicBezTo>
                <a:cubicBezTo>
                  <a:pt x="8287" y="14230"/>
                  <a:pt x="8382" y="13622"/>
                  <a:pt x="8144" y="13217"/>
                </a:cubicBezTo>
                <a:cubicBezTo>
                  <a:pt x="7882" y="12801"/>
                  <a:pt x="8001" y="12598"/>
                  <a:pt x="8144" y="12253"/>
                </a:cubicBezTo>
                <a:cubicBezTo>
                  <a:pt x="8525" y="11289"/>
                  <a:pt x="9049" y="10336"/>
                  <a:pt x="9180" y="9336"/>
                </a:cubicBezTo>
                <a:cubicBezTo>
                  <a:pt x="9287" y="8491"/>
                  <a:pt x="9692" y="8014"/>
                  <a:pt x="10264" y="7562"/>
                </a:cubicBezTo>
                <a:cubicBezTo>
                  <a:pt x="10490" y="7383"/>
                  <a:pt x="10847" y="7383"/>
                  <a:pt x="11061" y="7205"/>
                </a:cubicBezTo>
                <a:cubicBezTo>
                  <a:pt x="11573" y="6776"/>
                  <a:pt x="12014" y="6240"/>
                  <a:pt x="12526" y="5824"/>
                </a:cubicBezTo>
                <a:cubicBezTo>
                  <a:pt x="13157" y="5336"/>
                  <a:pt x="13228" y="5157"/>
                  <a:pt x="12752" y="4526"/>
                </a:cubicBezTo>
                <a:cubicBezTo>
                  <a:pt x="11752" y="3169"/>
                  <a:pt x="10740" y="1823"/>
                  <a:pt x="9775" y="454"/>
                </a:cubicBezTo>
                <a:cubicBezTo>
                  <a:pt x="9568" y="164"/>
                  <a:pt x="9332" y="1"/>
                  <a:pt x="906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28"/>
          <p:cNvSpPr/>
          <p:nvPr/>
        </p:nvSpPr>
        <p:spPr>
          <a:xfrm rot="7242931">
            <a:off x="278299" y="3319455"/>
            <a:ext cx="262904" cy="404109"/>
          </a:xfrm>
          <a:custGeom>
            <a:rect b="b" l="l" r="r" t="t"/>
            <a:pathLst>
              <a:path extrusionOk="0" h="18230" w="11860">
                <a:moveTo>
                  <a:pt x="3025" y="1"/>
                </a:moveTo>
                <a:cubicBezTo>
                  <a:pt x="2834" y="1"/>
                  <a:pt x="2489" y="72"/>
                  <a:pt x="2453" y="191"/>
                </a:cubicBezTo>
                <a:cubicBezTo>
                  <a:pt x="2344" y="491"/>
                  <a:pt x="2240" y="594"/>
                  <a:pt x="2120" y="594"/>
                </a:cubicBezTo>
                <a:cubicBezTo>
                  <a:pt x="1979" y="594"/>
                  <a:pt x="1815" y="451"/>
                  <a:pt x="1596" y="322"/>
                </a:cubicBezTo>
                <a:cubicBezTo>
                  <a:pt x="1478" y="252"/>
                  <a:pt x="1318" y="226"/>
                  <a:pt x="1147" y="226"/>
                </a:cubicBezTo>
                <a:cubicBezTo>
                  <a:pt x="939" y="226"/>
                  <a:pt x="714" y="264"/>
                  <a:pt x="525" y="310"/>
                </a:cubicBezTo>
                <a:cubicBezTo>
                  <a:pt x="346" y="358"/>
                  <a:pt x="132" y="679"/>
                  <a:pt x="132" y="894"/>
                </a:cubicBezTo>
                <a:cubicBezTo>
                  <a:pt x="108" y="2822"/>
                  <a:pt x="132" y="4751"/>
                  <a:pt x="132" y="6680"/>
                </a:cubicBezTo>
                <a:cubicBezTo>
                  <a:pt x="132" y="8478"/>
                  <a:pt x="120" y="10299"/>
                  <a:pt x="96" y="12097"/>
                </a:cubicBezTo>
                <a:cubicBezTo>
                  <a:pt x="72" y="13824"/>
                  <a:pt x="1" y="15550"/>
                  <a:pt x="13" y="17288"/>
                </a:cubicBezTo>
                <a:cubicBezTo>
                  <a:pt x="13" y="17931"/>
                  <a:pt x="448" y="18229"/>
                  <a:pt x="1071" y="18229"/>
                </a:cubicBezTo>
                <a:cubicBezTo>
                  <a:pt x="1083" y="18229"/>
                  <a:pt x="1096" y="18229"/>
                  <a:pt x="1108" y="18229"/>
                </a:cubicBezTo>
                <a:cubicBezTo>
                  <a:pt x="1680" y="18193"/>
                  <a:pt x="2275" y="18217"/>
                  <a:pt x="2263" y="17384"/>
                </a:cubicBezTo>
                <a:cubicBezTo>
                  <a:pt x="2263" y="17348"/>
                  <a:pt x="2334" y="17324"/>
                  <a:pt x="2418" y="17241"/>
                </a:cubicBezTo>
                <a:cubicBezTo>
                  <a:pt x="2573" y="17324"/>
                  <a:pt x="2775" y="17396"/>
                  <a:pt x="2977" y="17491"/>
                </a:cubicBezTo>
                <a:cubicBezTo>
                  <a:pt x="2870" y="17741"/>
                  <a:pt x="2799" y="17931"/>
                  <a:pt x="2680" y="18193"/>
                </a:cubicBezTo>
                <a:cubicBezTo>
                  <a:pt x="3577" y="18193"/>
                  <a:pt x="4436" y="18204"/>
                  <a:pt x="5281" y="18204"/>
                </a:cubicBezTo>
                <a:cubicBezTo>
                  <a:pt x="5703" y="18204"/>
                  <a:pt x="6121" y="18201"/>
                  <a:pt x="6537" y="18193"/>
                </a:cubicBezTo>
                <a:cubicBezTo>
                  <a:pt x="7859" y="18181"/>
                  <a:pt x="9180" y="18134"/>
                  <a:pt x="10514" y="18062"/>
                </a:cubicBezTo>
                <a:cubicBezTo>
                  <a:pt x="10728" y="18050"/>
                  <a:pt x="11074" y="17872"/>
                  <a:pt x="11121" y="17693"/>
                </a:cubicBezTo>
                <a:cubicBezTo>
                  <a:pt x="11240" y="17265"/>
                  <a:pt x="11240" y="16788"/>
                  <a:pt x="11288" y="16324"/>
                </a:cubicBezTo>
                <a:cubicBezTo>
                  <a:pt x="11859" y="15193"/>
                  <a:pt x="11371" y="13990"/>
                  <a:pt x="11324" y="12859"/>
                </a:cubicBezTo>
                <a:cubicBezTo>
                  <a:pt x="11288" y="11728"/>
                  <a:pt x="11502" y="10550"/>
                  <a:pt x="11133" y="9597"/>
                </a:cubicBezTo>
                <a:cubicBezTo>
                  <a:pt x="11252" y="8918"/>
                  <a:pt x="11407" y="8347"/>
                  <a:pt x="11431" y="7763"/>
                </a:cubicBezTo>
                <a:cubicBezTo>
                  <a:pt x="11466" y="6906"/>
                  <a:pt x="11371" y="6061"/>
                  <a:pt x="11383" y="5192"/>
                </a:cubicBezTo>
                <a:cubicBezTo>
                  <a:pt x="11407" y="3977"/>
                  <a:pt x="11478" y="2739"/>
                  <a:pt x="11466" y="1513"/>
                </a:cubicBezTo>
                <a:cubicBezTo>
                  <a:pt x="11443" y="608"/>
                  <a:pt x="11074" y="143"/>
                  <a:pt x="10454" y="132"/>
                </a:cubicBezTo>
                <a:cubicBezTo>
                  <a:pt x="7978" y="72"/>
                  <a:pt x="5490" y="24"/>
                  <a:pt x="302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28"/>
          <p:cNvSpPr/>
          <p:nvPr/>
        </p:nvSpPr>
        <p:spPr>
          <a:xfrm rot="10800000">
            <a:off x="251812" y="2497445"/>
            <a:ext cx="507261" cy="502730"/>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28"/>
          <p:cNvSpPr/>
          <p:nvPr/>
        </p:nvSpPr>
        <p:spPr>
          <a:xfrm rot="-2270240">
            <a:off x="-81132" y="3685058"/>
            <a:ext cx="453894" cy="651428"/>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28"/>
          <p:cNvSpPr/>
          <p:nvPr/>
        </p:nvSpPr>
        <p:spPr>
          <a:xfrm rot="7611896">
            <a:off x="-21250" y="1813715"/>
            <a:ext cx="240247" cy="571227"/>
          </a:xfrm>
          <a:custGeom>
            <a:rect b="b" l="l" r="r" t="t"/>
            <a:pathLst>
              <a:path extrusionOk="0" h="20587" w="5954">
                <a:moveTo>
                  <a:pt x="1843" y="0"/>
                </a:moveTo>
                <a:cubicBezTo>
                  <a:pt x="1034" y="0"/>
                  <a:pt x="393" y="545"/>
                  <a:pt x="357" y="1370"/>
                </a:cubicBezTo>
                <a:cubicBezTo>
                  <a:pt x="298" y="2918"/>
                  <a:pt x="381" y="4489"/>
                  <a:pt x="262" y="6037"/>
                </a:cubicBezTo>
                <a:cubicBezTo>
                  <a:pt x="143" y="7787"/>
                  <a:pt x="595" y="9537"/>
                  <a:pt x="95" y="11264"/>
                </a:cubicBezTo>
                <a:cubicBezTo>
                  <a:pt x="0" y="11550"/>
                  <a:pt x="119" y="11895"/>
                  <a:pt x="167" y="12204"/>
                </a:cubicBezTo>
                <a:cubicBezTo>
                  <a:pt x="203" y="12466"/>
                  <a:pt x="286" y="12740"/>
                  <a:pt x="286" y="12990"/>
                </a:cubicBezTo>
                <a:cubicBezTo>
                  <a:pt x="274" y="13990"/>
                  <a:pt x="214" y="15002"/>
                  <a:pt x="203" y="16002"/>
                </a:cubicBezTo>
                <a:cubicBezTo>
                  <a:pt x="179" y="17312"/>
                  <a:pt x="214" y="18622"/>
                  <a:pt x="214" y="19931"/>
                </a:cubicBezTo>
                <a:cubicBezTo>
                  <a:pt x="214" y="20289"/>
                  <a:pt x="322" y="20551"/>
                  <a:pt x="750" y="20551"/>
                </a:cubicBezTo>
                <a:cubicBezTo>
                  <a:pt x="2179" y="20551"/>
                  <a:pt x="3620" y="20563"/>
                  <a:pt x="5048" y="20586"/>
                </a:cubicBezTo>
                <a:cubicBezTo>
                  <a:pt x="5572" y="20586"/>
                  <a:pt x="5691" y="20301"/>
                  <a:pt x="5691" y="19824"/>
                </a:cubicBezTo>
                <a:cubicBezTo>
                  <a:pt x="5679" y="18812"/>
                  <a:pt x="5715" y="17800"/>
                  <a:pt x="5715" y="16788"/>
                </a:cubicBezTo>
                <a:cubicBezTo>
                  <a:pt x="5703" y="14717"/>
                  <a:pt x="5632" y="12633"/>
                  <a:pt x="5656" y="10561"/>
                </a:cubicBezTo>
                <a:cubicBezTo>
                  <a:pt x="5691" y="8859"/>
                  <a:pt x="5810" y="7144"/>
                  <a:pt x="5929" y="4775"/>
                </a:cubicBezTo>
                <a:cubicBezTo>
                  <a:pt x="5929" y="4001"/>
                  <a:pt x="5941" y="2572"/>
                  <a:pt x="5953" y="1143"/>
                </a:cubicBezTo>
                <a:cubicBezTo>
                  <a:pt x="5953" y="417"/>
                  <a:pt x="5620" y="72"/>
                  <a:pt x="4882" y="60"/>
                </a:cubicBezTo>
                <a:cubicBezTo>
                  <a:pt x="3870" y="48"/>
                  <a:pt x="2881" y="12"/>
                  <a:pt x="1869" y="0"/>
                </a:cubicBezTo>
                <a:cubicBezTo>
                  <a:pt x="1861" y="0"/>
                  <a:pt x="1852" y="0"/>
                  <a:pt x="1843"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28"/>
          <p:cNvSpPr/>
          <p:nvPr/>
        </p:nvSpPr>
        <p:spPr>
          <a:xfrm rot="8755586">
            <a:off x="373969" y="309101"/>
            <a:ext cx="262917" cy="404130"/>
          </a:xfrm>
          <a:custGeom>
            <a:rect b="b" l="l" r="r" t="t"/>
            <a:pathLst>
              <a:path extrusionOk="0" h="18230" w="11860">
                <a:moveTo>
                  <a:pt x="3025" y="1"/>
                </a:moveTo>
                <a:cubicBezTo>
                  <a:pt x="2834" y="1"/>
                  <a:pt x="2489" y="72"/>
                  <a:pt x="2453" y="191"/>
                </a:cubicBezTo>
                <a:cubicBezTo>
                  <a:pt x="2344" y="491"/>
                  <a:pt x="2240" y="594"/>
                  <a:pt x="2120" y="594"/>
                </a:cubicBezTo>
                <a:cubicBezTo>
                  <a:pt x="1979" y="594"/>
                  <a:pt x="1815" y="451"/>
                  <a:pt x="1596" y="322"/>
                </a:cubicBezTo>
                <a:cubicBezTo>
                  <a:pt x="1478" y="252"/>
                  <a:pt x="1318" y="226"/>
                  <a:pt x="1147" y="226"/>
                </a:cubicBezTo>
                <a:cubicBezTo>
                  <a:pt x="939" y="226"/>
                  <a:pt x="714" y="264"/>
                  <a:pt x="525" y="310"/>
                </a:cubicBezTo>
                <a:cubicBezTo>
                  <a:pt x="346" y="358"/>
                  <a:pt x="132" y="679"/>
                  <a:pt x="132" y="894"/>
                </a:cubicBezTo>
                <a:cubicBezTo>
                  <a:pt x="108" y="2822"/>
                  <a:pt x="132" y="4751"/>
                  <a:pt x="132" y="6680"/>
                </a:cubicBezTo>
                <a:cubicBezTo>
                  <a:pt x="132" y="8478"/>
                  <a:pt x="120" y="10299"/>
                  <a:pt x="96" y="12097"/>
                </a:cubicBezTo>
                <a:cubicBezTo>
                  <a:pt x="72" y="13824"/>
                  <a:pt x="1" y="15550"/>
                  <a:pt x="13" y="17288"/>
                </a:cubicBezTo>
                <a:cubicBezTo>
                  <a:pt x="13" y="17931"/>
                  <a:pt x="448" y="18229"/>
                  <a:pt x="1071" y="18229"/>
                </a:cubicBezTo>
                <a:cubicBezTo>
                  <a:pt x="1083" y="18229"/>
                  <a:pt x="1096" y="18229"/>
                  <a:pt x="1108" y="18229"/>
                </a:cubicBezTo>
                <a:cubicBezTo>
                  <a:pt x="1680" y="18193"/>
                  <a:pt x="2275" y="18217"/>
                  <a:pt x="2263" y="17384"/>
                </a:cubicBezTo>
                <a:cubicBezTo>
                  <a:pt x="2263" y="17348"/>
                  <a:pt x="2334" y="17324"/>
                  <a:pt x="2418" y="17241"/>
                </a:cubicBezTo>
                <a:cubicBezTo>
                  <a:pt x="2573" y="17324"/>
                  <a:pt x="2775" y="17396"/>
                  <a:pt x="2977" y="17491"/>
                </a:cubicBezTo>
                <a:cubicBezTo>
                  <a:pt x="2870" y="17741"/>
                  <a:pt x="2799" y="17931"/>
                  <a:pt x="2680" y="18193"/>
                </a:cubicBezTo>
                <a:cubicBezTo>
                  <a:pt x="3577" y="18193"/>
                  <a:pt x="4436" y="18204"/>
                  <a:pt x="5281" y="18204"/>
                </a:cubicBezTo>
                <a:cubicBezTo>
                  <a:pt x="5703" y="18204"/>
                  <a:pt x="6121" y="18201"/>
                  <a:pt x="6537" y="18193"/>
                </a:cubicBezTo>
                <a:cubicBezTo>
                  <a:pt x="7859" y="18181"/>
                  <a:pt x="9180" y="18134"/>
                  <a:pt x="10514" y="18062"/>
                </a:cubicBezTo>
                <a:cubicBezTo>
                  <a:pt x="10728" y="18050"/>
                  <a:pt x="11074" y="17872"/>
                  <a:pt x="11121" y="17693"/>
                </a:cubicBezTo>
                <a:cubicBezTo>
                  <a:pt x="11240" y="17265"/>
                  <a:pt x="11240" y="16788"/>
                  <a:pt x="11288" y="16324"/>
                </a:cubicBezTo>
                <a:cubicBezTo>
                  <a:pt x="11859" y="15193"/>
                  <a:pt x="11371" y="13990"/>
                  <a:pt x="11324" y="12859"/>
                </a:cubicBezTo>
                <a:cubicBezTo>
                  <a:pt x="11288" y="11728"/>
                  <a:pt x="11502" y="10550"/>
                  <a:pt x="11133" y="9597"/>
                </a:cubicBezTo>
                <a:cubicBezTo>
                  <a:pt x="11252" y="8918"/>
                  <a:pt x="11407" y="8347"/>
                  <a:pt x="11431" y="7763"/>
                </a:cubicBezTo>
                <a:cubicBezTo>
                  <a:pt x="11466" y="6906"/>
                  <a:pt x="11371" y="6061"/>
                  <a:pt x="11383" y="5192"/>
                </a:cubicBezTo>
                <a:cubicBezTo>
                  <a:pt x="11407" y="3977"/>
                  <a:pt x="11478" y="2739"/>
                  <a:pt x="11466" y="1513"/>
                </a:cubicBezTo>
                <a:cubicBezTo>
                  <a:pt x="11443" y="608"/>
                  <a:pt x="11074" y="143"/>
                  <a:pt x="10454" y="132"/>
                </a:cubicBezTo>
                <a:cubicBezTo>
                  <a:pt x="7978" y="72"/>
                  <a:pt x="5490" y="24"/>
                  <a:pt x="302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28"/>
          <p:cNvSpPr/>
          <p:nvPr/>
        </p:nvSpPr>
        <p:spPr>
          <a:xfrm rot="-2137310">
            <a:off x="8830872" y="3931985"/>
            <a:ext cx="453906" cy="651448"/>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28"/>
          <p:cNvSpPr/>
          <p:nvPr/>
        </p:nvSpPr>
        <p:spPr>
          <a:xfrm rot="10800000">
            <a:off x="1199192" y="673932"/>
            <a:ext cx="386385" cy="382942"/>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28"/>
          <p:cNvSpPr/>
          <p:nvPr/>
        </p:nvSpPr>
        <p:spPr>
          <a:xfrm rot="9453058">
            <a:off x="2097733" y="4118182"/>
            <a:ext cx="810041" cy="1622860"/>
          </a:xfrm>
          <a:custGeom>
            <a:rect b="b" l="l" r="r" t="t"/>
            <a:pathLst>
              <a:path extrusionOk="0" h="47210" w="23563">
                <a:moveTo>
                  <a:pt x="9067" y="1"/>
                </a:moveTo>
                <a:cubicBezTo>
                  <a:pt x="8951" y="1"/>
                  <a:pt x="8830" y="32"/>
                  <a:pt x="8704" y="97"/>
                </a:cubicBezTo>
                <a:cubicBezTo>
                  <a:pt x="7763" y="573"/>
                  <a:pt x="6775" y="1002"/>
                  <a:pt x="5942" y="1645"/>
                </a:cubicBezTo>
                <a:cubicBezTo>
                  <a:pt x="4013" y="3097"/>
                  <a:pt x="2632" y="5014"/>
                  <a:pt x="1548" y="7145"/>
                </a:cubicBezTo>
                <a:cubicBezTo>
                  <a:pt x="1310" y="7598"/>
                  <a:pt x="1381" y="8229"/>
                  <a:pt x="1084" y="8622"/>
                </a:cubicBezTo>
                <a:cubicBezTo>
                  <a:pt x="596" y="9288"/>
                  <a:pt x="429" y="9979"/>
                  <a:pt x="465" y="10765"/>
                </a:cubicBezTo>
                <a:cubicBezTo>
                  <a:pt x="477" y="10955"/>
                  <a:pt x="262" y="11146"/>
                  <a:pt x="250" y="11360"/>
                </a:cubicBezTo>
                <a:cubicBezTo>
                  <a:pt x="143" y="12265"/>
                  <a:pt x="72" y="13170"/>
                  <a:pt x="0" y="14099"/>
                </a:cubicBezTo>
                <a:cubicBezTo>
                  <a:pt x="0" y="14122"/>
                  <a:pt x="131" y="14158"/>
                  <a:pt x="179" y="14206"/>
                </a:cubicBezTo>
                <a:cubicBezTo>
                  <a:pt x="893" y="14992"/>
                  <a:pt x="905" y="15075"/>
                  <a:pt x="286" y="15968"/>
                </a:cubicBezTo>
                <a:cubicBezTo>
                  <a:pt x="465" y="16015"/>
                  <a:pt x="619" y="16051"/>
                  <a:pt x="703" y="16063"/>
                </a:cubicBezTo>
                <a:cubicBezTo>
                  <a:pt x="643" y="16313"/>
                  <a:pt x="524" y="16539"/>
                  <a:pt x="560" y="16706"/>
                </a:cubicBezTo>
                <a:cubicBezTo>
                  <a:pt x="762" y="17361"/>
                  <a:pt x="1024" y="17992"/>
                  <a:pt x="1262" y="18647"/>
                </a:cubicBezTo>
                <a:cubicBezTo>
                  <a:pt x="1751" y="19956"/>
                  <a:pt x="2513" y="21111"/>
                  <a:pt x="3406" y="22159"/>
                </a:cubicBezTo>
                <a:cubicBezTo>
                  <a:pt x="4537" y="23504"/>
                  <a:pt x="5561" y="24933"/>
                  <a:pt x="6692" y="26267"/>
                </a:cubicBezTo>
                <a:cubicBezTo>
                  <a:pt x="8239" y="28100"/>
                  <a:pt x="9835" y="29886"/>
                  <a:pt x="11430" y="31660"/>
                </a:cubicBezTo>
                <a:cubicBezTo>
                  <a:pt x="11728" y="32006"/>
                  <a:pt x="12157" y="32220"/>
                  <a:pt x="12704" y="32637"/>
                </a:cubicBezTo>
                <a:cubicBezTo>
                  <a:pt x="12764" y="32791"/>
                  <a:pt x="12847" y="33018"/>
                  <a:pt x="12931" y="33268"/>
                </a:cubicBezTo>
                <a:cubicBezTo>
                  <a:pt x="13026" y="33518"/>
                  <a:pt x="13145" y="33815"/>
                  <a:pt x="13252" y="34101"/>
                </a:cubicBezTo>
                <a:cubicBezTo>
                  <a:pt x="13276" y="34089"/>
                  <a:pt x="13300" y="34065"/>
                  <a:pt x="13335" y="34065"/>
                </a:cubicBezTo>
                <a:cubicBezTo>
                  <a:pt x="13764" y="35018"/>
                  <a:pt x="14407" y="36649"/>
                  <a:pt x="14407" y="38054"/>
                </a:cubicBezTo>
                <a:cubicBezTo>
                  <a:pt x="14407" y="38328"/>
                  <a:pt x="14407" y="38590"/>
                  <a:pt x="14395" y="38864"/>
                </a:cubicBezTo>
                <a:cubicBezTo>
                  <a:pt x="14347" y="39423"/>
                  <a:pt x="13847" y="39947"/>
                  <a:pt x="13645" y="40530"/>
                </a:cubicBezTo>
                <a:cubicBezTo>
                  <a:pt x="13562" y="40792"/>
                  <a:pt x="13621" y="41233"/>
                  <a:pt x="13776" y="41435"/>
                </a:cubicBezTo>
                <a:cubicBezTo>
                  <a:pt x="14490" y="42328"/>
                  <a:pt x="15252" y="43174"/>
                  <a:pt x="16026" y="44007"/>
                </a:cubicBezTo>
                <a:cubicBezTo>
                  <a:pt x="17026" y="45102"/>
                  <a:pt x="18038" y="46174"/>
                  <a:pt x="18991" y="47210"/>
                </a:cubicBezTo>
                <a:cubicBezTo>
                  <a:pt x="21860" y="45543"/>
                  <a:pt x="23563" y="40614"/>
                  <a:pt x="23218" y="37518"/>
                </a:cubicBezTo>
                <a:cubicBezTo>
                  <a:pt x="23218" y="37518"/>
                  <a:pt x="23479" y="34744"/>
                  <a:pt x="21860" y="32422"/>
                </a:cubicBezTo>
                <a:cubicBezTo>
                  <a:pt x="21217" y="31113"/>
                  <a:pt x="20598" y="29803"/>
                  <a:pt x="19491" y="28791"/>
                </a:cubicBezTo>
                <a:cubicBezTo>
                  <a:pt x="18955" y="28291"/>
                  <a:pt x="18574" y="27719"/>
                  <a:pt x="18122" y="27160"/>
                </a:cubicBezTo>
                <a:cubicBezTo>
                  <a:pt x="16800" y="25576"/>
                  <a:pt x="15383" y="24028"/>
                  <a:pt x="14002" y="22481"/>
                </a:cubicBezTo>
                <a:cubicBezTo>
                  <a:pt x="12490" y="20778"/>
                  <a:pt x="10918" y="19123"/>
                  <a:pt x="9466" y="17385"/>
                </a:cubicBezTo>
                <a:cubicBezTo>
                  <a:pt x="8835" y="16646"/>
                  <a:pt x="8323" y="15789"/>
                  <a:pt x="8299" y="14753"/>
                </a:cubicBezTo>
                <a:cubicBezTo>
                  <a:pt x="8287" y="14230"/>
                  <a:pt x="8382" y="13622"/>
                  <a:pt x="8144" y="13217"/>
                </a:cubicBezTo>
                <a:cubicBezTo>
                  <a:pt x="7882" y="12801"/>
                  <a:pt x="8001" y="12598"/>
                  <a:pt x="8144" y="12253"/>
                </a:cubicBezTo>
                <a:cubicBezTo>
                  <a:pt x="8525" y="11289"/>
                  <a:pt x="9049" y="10336"/>
                  <a:pt x="9180" y="9336"/>
                </a:cubicBezTo>
                <a:cubicBezTo>
                  <a:pt x="9287" y="8491"/>
                  <a:pt x="9692" y="8014"/>
                  <a:pt x="10264" y="7562"/>
                </a:cubicBezTo>
                <a:cubicBezTo>
                  <a:pt x="10490" y="7383"/>
                  <a:pt x="10847" y="7383"/>
                  <a:pt x="11061" y="7205"/>
                </a:cubicBezTo>
                <a:cubicBezTo>
                  <a:pt x="11573" y="6776"/>
                  <a:pt x="12014" y="6240"/>
                  <a:pt x="12526" y="5824"/>
                </a:cubicBezTo>
                <a:cubicBezTo>
                  <a:pt x="13157" y="5336"/>
                  <a:pt x="13228" y="5157"/>
                  <a:pt x="12752" y="4526"/>
                </a:cubicBezTo>
                <a:cubicBezTo>
                  <a:pt x="11752" y="3169"/>
                  <a:pt x="10740" y="1823"/>
                  <a:pt x="9775" y="454"/>
                </a:cubicBezTo>
                <a:cubicBezTo>
                  <a:pt x="9568" y="164"/>
                  <a:pt x="9332" y="1"/>
                  <a:pt x="906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28"/>
          <p:cNvSpPr/>
          <p:nvPr/>
        </p:nvSpPr>
        <p:spPr>
          <a:xfrm rot="9031946">
            <a:off x="2649390" y="4055638"/>
            <a:ext cx="262909" cy="404118"/>
          </a:xfrm>
          <a:custGeom>
            <a:rect b="b" l="l" r="r" t="t"/>
            <a:pathLst>
              <a:path extrusionOk="0" h="18230" w="11860">
                <a:moveTo>
                  <a:pt x="3025" y="1"/>
                </a:moveTo>
                <a:cubicBezTo>
                  <a:pt x="2834" y="1"/>
                  <a:pt x="2489" y="72"/>
                  <a:pt x="2453" y="191"/>
                </a:cubicBezTo>
                <a:cubicBezTo>
                  <a:pt x="2344" y="491"/>
                  <a:pt x="2240" y="594"/>
                  <a:pt x="2120" y="594"/>
                </a:cubicBezTo>
                <a:cubicBezTo>
                  <a:pt x="1979" y="594"/>
                  <a:pt x="1815" y="451"/>
                  <a:pt x="1596" y="322"/>
                </a:cubicBezTo>
                <a:cubicBezTo>
                  <a:pt x="1478" y="252"/>
                  <a:pt x="1318" y="226"/>
                  <a:pt x="1147" y="226"/>
                </a:cubicBezTo>
                <a:cubicBezTo>
                  <a:pt x="939" y="226"/>
                  <a:pt x="714" y="264"/>
                  <a:pt x="525" y="310"/>
                </a:cubicBezTo>
                <a:cubicBezTo>
                  <a:pt x="346" y="358"/>
                  <a:pt x="132" y="679"/>
                  <a:pt x="132" y="894"/>
                </a:cubicBezTo>
                <a:cubicBezTo>
                  <a:pt x="108" y="2822"/>
                  <a:pt x="132" y="4751"/>
                  <a:pt x="132" y="6680"/>
                </a:cubicBezTo>
                <a:cubicBezTo>
                  <a:pt x="132" y="8478"/>
                  <a:pt x="120" y="10299"/>
                  <a:pt x="96" y="12097"/>
                </a:cubicBezTo>
                <a:cubicBezTo>
                  <a:pt x="72" y="13824"/>
                  <a:pt x="1" y="15550"/>
                  <a:pt x="13" y="17288"/>
                </a:cubicBezTo>
                <a:cubicBezTo>
                  <a:pt x="13" y="17931"/>
                  <a:pt x="448" y="18229"/>
                  <a:pt x="1071" y="18229"/>
                </a:cubicBezTo>
                <a:cubicBezTo>
                  <a:pt x="1083" y="18229"/>
                  <a:pt x="1096" y="18229"/>
                  <a:pt x="1108" y="18229"/>
                </a:cubicBezTo>
                <a:cubicBezTo>
                  <a:pt x="1680" y="18193"/>
                  <a:pt x="2275" y="18217"/>
                  <a:pt x="2263" y="17384"/>
                </a:cubicBezTo>
                <a:cubicBezTo>
                  <a:pt x="2263" y="17348"/>
                  <a:pt x="2334" y="17324"/>
                  <a:pt x="2418" y="17241"/>
                </a:cubicBezTo>
                <a:cubicBezTo>
                  <a:pt x="2573" y="17324"/>
                  <a:pt x="2775" y="17396"/>
                  <a:pt x="2977" y="17491"/>
                </a:cubicBezTo>
                <a:cubicBezTo>
                  <a:pt x="2870" y="17741"/>
                  <a:pt x="2799" y="17931"/>
                  <a:pt x="2680" y="18193"/>
                </a:cubicBezTo>
                <a:cubicBezTo>
                  <a:pt x="3577" y="18193"/>
                  <a:pt x="4436" y="18204"/>
                  <a:pt x="5281" y="18204"/>
                </a:cubicBezTo>
                <a:cubicBezTo>
                  <a:pt x="5703" y="18204"/>
                  <a:pt x="6121" y="18201"/>
                  <a:pt x="6537" y="18193"/>
                </a:cubicBezTo>
                <a:cubicBezTo>
                  <a:pt x="7859" y="18181"/>
                  <a:pt x="9180" y="18134"/>
                  <a:pt x="10514" y="18062"/>
                </a:cubicBezTo>
                <a:cubicBezTo>
                  <a:pt x="10728" y="18050"/>
                  <a:pt x="11074" y="17872"/>
                  <a:pt x="11121" y="17693"/>
                </a:cubicBezTo>
                <a:cubicBezTo>
                  <a:pt x="11240" y="17265"/>
                  <a:pt x="11240" y="16788"/>
                  <a:pt x="11288" y="16324"/>
                </a:cubicBezTo>
                <a:cubicBezTo>
                  <a:pt x="11859" y="15193"/>
                  <a:pt x="11371" y="13990"/>
                  <a:pt x="11324" y="12859"/>
                </a:cubicBezTo>
                <a:cubicBezTo>
                  <a:pt x="11288" y="11728"/>
                  <a:pt x="11502" y="10550"/>
                  <a:pt x="11133" y="9597"/>
                </a:cubicBezTo>
                <a:cubicBezTo>
                  <a:pt x="11252" y="8918"/>
                  <a:pt x="11407" y="8347"/>
                  <a:pt x="11431" y="7763"/>
                </a:cubicBezTo>
                <a:cubicBezTo>
                  <a:pt x="11466" y="6906"/>
                  <a:pt x="11371" y="6061"/>
                  <a:pt x="11383" y="5192"/>
                </a:cubicBezTo>
                <a:cubicBezTo>
                  <a:pt x="11407" y="3977"/>
                  <a:pt x="11478" y="2739"/>
                  <a:pt x="11466" y="1513"/>
                </a:cubicBezTo>
                <a:cubicBezTo>
                  <a:pt x="11443" y="608"/>
                  <a:pt x="11074" y="143"/>
                  <a:pt x="10454" y="132"/>
                </a:cubicBezTo>
                <a:cubicBezTo>
                  <a:pt x="7978" y="72"/>
                  <a:pt x="5490" y="24"/>
                  <a:pt x="302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28"/>
          <p:cNvSpPr/>
          <p:nvPr/>
        </p:nvSpPr>
        <p:spPr>
          <a:xfrm rot="4813238">
            <a:off x="67795" y="4767014"/>
            <a:ext cx="453877" cy="651437"/>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28"/>
          <p:cNvSpPr/>
          <p:nvPr/>
        </p:nvSpPr>
        <p:spPr>
          <a:xfrm rot="3020365">
            <a:off x="3497402" y="4318485"/>
            <a:ext cx="240240" cy="571227"/>
          </a:xfrm>
          <a:custGeom>
            <a:rect b="b" l="l" r="r" t="t"/>
            <a:pathLst>
              <a:path extrusionOk="0" h="20587" w="5954">
                <a:moveTo>
                  <a:pt x="1843" y="0"/>
                </a:moveTo>
                <a:cubicBezTo>
                  <a:pt x="1034" y="0"/>
                  <a:pt x="393" y="545"/>
                  <a:pt x="357" y="1370"/>
                </a:cubicBezTo>
                <a:cubicBezTo>
                  <a:pt x="298" y="2918"/>
                  <a:pt x="381" y="4489"/>
                  <a:pt x="262" y="6037"/>
                </a:cubicBezTo>
                <a:cubicBezTo>
                  <a:pt x="143" y="7787"/>
                  <a:pt x="595" y="9537"/>
                  <a:pt x="95" y="11264"/>
                </a:cubicBezTo>
                <a:cubicBezTo>
                  <a:pt x="0" y="11550"/>
                  <a:pt x="119" y="11895"/>
                  <a:pt x="167" y="12204"/>
                </a:cubicBezTo>
                <a:cubicBezTo>
                  <a:pt x="203" y="12466"/>
                  <a:pt x="286" y="12740"/>
                  <a:pt x="286" y="12990"/>
                </a:cubicBezTo>
                <a:cubicBezTo>
                  <a:pt x="274" y="13990"/>
                  <a:pt x="214" y="15002"/>
                  <a:pt x="203" y="16002"/>
                </a:cubicBezTo>
                <a:cubicBezTo>
                  <a:pt x="179" y="17312"/>
                  <a:pt x="214" y="18622"/>
                  <a:pt x="214" y="19931"/>
                </a:cubicBezTo>
                <a:cubicBezTo>
                  <a:pt x="214" y="20289"/>
                  <a:pt x="322" y="20551"/>
                  <a:pt x="750" y="20551"/>
                </a:cubicBezTo>
                <a:cubicBezTo>
                  <a:pt x="2179" y="20551"/>
                  <a:pt x="3620" y="20563"/>
                  <a:pt x="5048" y="20586"/>
                </a:cubicBezTo>
                <a:cubicBezTo>
                  <a:pt x="5572" y="20586"/>
                  <a:pt x="5691" y="20301"/>
                  <a:pt x="5691" y="19824"/>
                </a:cubicBezTo>
                <a:cubicBezTo>
                  <a:pt x="5679" y="18812"/>
                  <a:pt x="5715" y="17800"/>
                  <a:pt x="5715" y="16788"/>
                </a:cubicBezTo>
                <a:cubicBezTo>
                  <a:pt x="5703" y="14717"/>
                  <a:pt x="5632" y="12633"/>
                  <a:pt x="5656" y="10561"/>
                </a:cubicBezTo>
                <a:cubicBezTo>
                  <a:pt x="5691" y="8859"/>
                  <a:pt x="5810" y="7144"/>
                  <a:pt x="5929" y="4775"/>
                </a:cubicBezTo>
                <a:cubicBezTo>
                  <a:pt x="5929" y="4001"/>
                  <a:pt x="5941" y="2572"/>
                  <a:pt x="5953" y="1143"/>
                </a:cubicBezTo>
                <a:cubicBezTo>
                  <a:pt x="5953" y="417"/>
                  <a:pt x="5620" y="72"/>
                  <a:pt x="4882" y="60"/>
                </a:cubicBezTo>
                <a:cubicBezTo>
                  <a:pt x="3870" y="48"/>
                  <a:pt x="2881" y="12"/>
                  <a:pt x="1869" y="0"/>
                </a:cubicBezTo>
                <a:cubicBezTo>
                  <a:pt x="1861" y="0"/>
                  <a:pt x="1852" y="0"/>
                  <a:pt x="1843"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28"/>
          <p:cNvSpPr/>
          <p:nvPr/>
        </p:nvSpPr>
        <p:spPr>
          <a:xfrm rot="10800000">
            <a:off x="4433598" y="210105"/>
            <a:ext cx="457379" cy="453297"/>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28"/>
          <p:cNvSpPr/>
          <p:nvPr/>
        </p:nvSpPr>
        <p:spPr>
          <a:xfrm rot="-6552639">
            <a:off x="4858454" y="710470"/>
            <a:ext cx="411366" cy="590341"/>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28"/>
          <p:cNvSpPr/>
          <p:nvPr/>
        </p:nvSpPr>
        <p:spPr>
          <a:xfrm rot="9031946">
            <a:off x="8651765" y="4642625"/>
            <a:ext cx="262909" cy="404118"/>
          </a:xfrm>
          <a:custGeom>
            <a:rect b="b" l="l" r="r" t="t"/>
            <a:pathLst>
              <a:path extrusionOk="0" h="18230" w="11860">
                <a:moveTo>
                  <a:pt x="3025" y="1"/>
                </a:moveTo>
                <a:cubicBezTo>
                  <a:pt x="2834" y="1"/>
                  <a:pt x="2489" y="72"/>
                  <a:pt x="2453" y="191"/>
                </a:cubicBezTo>
                <a:cubicBezTo>
                  <a:pt x="2344" y="491"/>
                  <a:pt x="2240" y="594"/>
                  <a:pt x="2120" y="594"/>
                </a:cubicBezTo>
                <a:cubicBezTo>
                  <a:pt x="1979" y="594"/>
                  <a:pt x="1815" y="451"/>
                  <a:pt x="1596" y="322"/>
                </a:cubicBezTo>
                <a:cubicBezTo>
                  <a:pt x="1478" y="252"/>
                  <a:pt x="1318" y="226"/>
                  <a:pt x="1147" y="226"/>
                </a:cubicBezTo>
                <a:cubicBezTo>
                  <a:pt x="939" y="226"/>
                  <a:pt x="714" y="264"/>
                  <a:pt x="525" y="310"/>
                </a:cubicBezTo>
                <a:cubicBezTo>
                  <a:pt x="346" y="358"/>
                  <a:pt x="132" y="679"/>
                  <a:pt x="132" y="894"/>
                </a:cubicBezTo>
                <a:cubicBezTo>
                  <a:pt x="108" y="2822"/>
                  <a:pt x="132" y="4751"/>
                  <a:pt x="132" y="6680"/>
                </a:cubicBezTo>
                <a:cubicBezTo>
                  <a:pt x="132" y="8478"/>
                  <a:pt x="120" y="10299"/>
                  <a:pt x="96" y="12097"/>
                </a:cubicBezTo>
                <a:cubicBezTo>
                  <a:pt x="72" y="13824"/>
                  <a:pt x="1" y="15550"/>
                  <a:pt x="13" y="17288"/>
                </a:cubicBezTo>
                <a:cubicBezTo>
                  <a:pt x="13" y="17931"/>
                  <a:pt x="448" y="18229"/>
                  <a:pt x="1071" y="18229"/>
                </a:cubicBezTo>
                <a:cubicBezTo>
                  <a:pt x="1083" y="18229"/>
                  <a:pt x="1096" y="18229"/>
                  <a:pt x="1108" y="18229"/>
                </a:cubicBezTo>
                <a:cubicBezTo>
                  <a:pt x="1680" y="18193"/>
                  <a:pt x="2275" y="18217"/>
                  <a:pt x="2263" y="17384"/>
                </a:cubicBezTo>
                <a:cubicBezTo>
                  <a:pt x="2263" y="17348"/>
                  <a:pt x="2334" y="17324"/>
                  <a:pt x="2418" y="17241"/>
                </a:cubicBezTo>
                <a:cubicBezTo>
                  <a:pt x="2573" y="17324"/>
                  <a:pt x="2775" y="17396"/>
                  <a:pt x="2977" y="17491"/>
                </a:cubicBezTo>
                <a:cubicBezTo>
                  <a:pt x="2870" y="17741"/>
                  <a:pt x="2799" y="17931"/>
                  <a:pt x="2680" y="18193"/>
                </a:cubicBezTo>
                <a:cubicBezTo>
                  <a:pt x="3577" y="18193"/>
                  <a:pt x="4436" y="18204"/>
                  <a:pt x="5281" y="18204"/>
                </a:cubicBezTo>
                <a:cubicBezTo>
                  <a:pt x="5703" y="18204"/>
                  <a:pt x="6121" y="18201"/>
                  <a:pt x="6537" y="18193"/>
                </a:cubicBezTo>
                <a:cubicBezTo>
                  <a:pt x="7859" y="18181"/>
                  <a:pt x="9180" y="18134"/>
                  <a:pt x="10514" y="18062"/>
                </a:cubicBezTo>
                <a:cubicBezTo>
                  <a:pt x="10728" y="18050"/>
                  <a:pt x="11074" y="17872"/>
                  <a:pt x="11121" y="17693"/>
                </a:cubicBezTo>
                <a:cubicBezTo>
                  <a:pt x="11240" y="17265"/>
                  <a:pt x="11240" y="16788"/>
                  <a:pt x="11288" y="16324"/>
                </a:cubicBezTo>
                <a:cubicBezTo>
                  <a:pt x="11859" y="15193"/>
                  <a:pt x="11371" y="13990"/>
                  <a:pt x="11324" y="12859"/>
                </a:cubicBezTo>
                <a:cubicBezTo>
                  <a:pt x="11288" y="11728"/>
                  <a:pt x="11502" y="10550"/>
                  <a:pt x="11133" y="9597"/>
                </a:cubicBezTo>
                <a:cubicBezTo>
                  <a:pt x="11252" y="8918"/>
                  <a:pt x="11407" y="8347"/>
                  <a:pt x="11431" y="7763"/>
                </a:cubicBezTo>
                <a:cubicBezTo>
                  <a:pt x="11466" y="6906"/>
                  <a:pt x="11371" y="6061"/>
                  <a:pt x="11383" y="5192"/>
                </a:cubicBezTo>
                <a:cubicBezTo>
                  <a:pt x="11407" y="3977"/>
                  <a:pt x="11478" y="2739"/>
                  <a:pt x="11466" y="1513"/>
                </a:cubicBezTo>
                <a:cubicBezTo>
                  <a:pt x="11443" y="608"/>
                  <a:pt x="11074" y="143"/>
                  <a:pt x="10454" y="132"/>
                </a:cubicBezTo>
                <a:cubicBezTo>
                  <a:pt x="7978" y="72"/>
                  <a:pt x="5490" y="24"/>
                  <a:pt x="302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28"/>
          <p:cNvSpPr/>
          <p:nvPr/>
        </p:nvSpPr>
        <p:spPr>
          <a:xfrm rot="10800000">
            <a:off x="7784973" y="4813805"/>
            <a:ext cx="457379" cy="453297"/>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28"/>
          <p:cNvSpPr/>
          <p:nvPr/>
        </p:nvSpPr>
        <p:spPr>
          <a:xfrm rot="7611896">
            <a:off x="4885125" y="3596115"/>
            <a:ext cx="240247" cy="571227"/>
          </a:xfrm>
          <a:custGeom>
            <a:rect b="b" l="l" r="r" t="t"/>
            <a:pathLst>
              <a:path extrusionOk="0" h="20587" w="5954">
                <a:moveTo>
                  <a:pt x="1843" y="0"/>
                </a:moveTo>
                <a:cubicBezTo>
                  <a:pt x="1034" y="0"/>
                  <a:pt x="393" y="545"/>
                  <a:pt x="357" y="1370"/>
                </a:cubicBezTo>
                <a:cubicBezTo>
                  <a:pt x="298" y="2918"/>
                  <a:pt x="381" y="4489"/>
                  <a:pt x="262" y="6037"/>
                </a:cubicBezTo>
                <a:cubicBezTo>
                  <a:pt x="143" y="7787"/>
                  <a:pt x="595" y="9537"/>
                  <a:pt x="95" y="11264"/>
                </a:cubicBezTo>
                <a:cubicBezTo>
                  <a:pt x="0" y="11550"/>
                  <a:pt x="119" y="11895"/>
                  <a:pt x="167" y="12204"/>
                </a:cubicBezTo>
                <a:cubicBezTo>
                  <a:pt x="203" y="12466"/>
                  <a:pt x="286" y="12740"/>
                  <a:pt x="286" y="12990"/>
                </a:cubicBezTo>
                <a:cubicBezTo>
                  <a:pt x="274" y="13990"/>
                  <a:pt x="214" y="15002"/>
                  <a:pt x="203" y="16002"/>
                </a:cubicBezTo>
                <a:cubicBezTo>
                  <a:pt x="179" y="17312"/>
                  <a:pt x="214" y="18622"/>
                  <a:pt x="214" y="19931"/>
                </a:cubicBezTo>
                <a:cubicBezTo>
                  <a:pt x="214" y="20289"/>
                  <a:pt x="322" y="20551"/>
                  <a:pt x="750" y="20551"/>
                </a:cubicBezTo>
                <a:cubicBezTo>
                  <a:pt x="2179" y="20551"/>
                  <a:pt x="3620" y="20563"/>
                  <a:pt x="5048" y="20586"/>
                </a:cubicBezTo>
                <a:cubicBezTo>
                  <a:pt x="5572" y="20586"/>
                  <a:pt x="5691" y="20301"/>
                  <a:pt x="5691" y="19824"/>
                </a:cubicBezTo>
                <a:cubicBezTo>
                  <a:pt x="5679" y="18812"/>
                  <a:pt x="5715" y="17800"/>
                  <a:pt x="5715" y="16788"/>
                </a:cubicBezTo>
                <a:cubicBezTo>
                  <a:pt x="5703" y="14717"/>
                  <a:pt x="5632" y="12633"/>
                  <a:pt x="5656" y="10561"/>
                </a:cubicBezTo>
                <a:cubicBezTo>
                  <a:pt x="5691" y="8859"/>
                  <a:pt x="5810" y="7144"/>
                  <a:pt x="5929" y="4775"/>
                </a:cubicBezTo>
                <a:cubicBezTo>
                  <a:pt x="5929" y="4001"/>
                  <a:pt x="5941" y="2572"/>
                  <a:pt x="5953" y="1143"/>
                </a:cubicBezTo>
                <a:cubicBezTo>
                  <a:pt x="5953" y="417"/>
                  <a:pt x="5620" y="72"/>
                  <a:pt x="4882" y="60"/>
                </a:cubicBezTo>
                <a:cubicBezTo>
                  <a:pt x="3870" y="48"/>
                  <a:pt x="2881" y="12"/>
                  <a:pt x="1869" y="0"/>
                </a:cubicBezTo>
                <a:cubicBezTo>
                  <a:pt x="1861" y="0"/>
                  <a:pt x="1852" y="0"/>
                  <a:pt x="184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28"/>
          <p:cNvSpPr/>
          <p:nvPr/>
        </p:nvSpPr>
        <p:spPr>
          <a:xfrm rot="-9408899">
            <a:off x="2967463" y="506685"/>
            <a:ext cx="262910" cy="404119"/>
          </a:xfrm>
          <a:custGeom>
            <a:rect b="b" l="l" r="r" t="t"/>
            <a:pathLst>
              <a:path extrusionOk="0" h="18230" w="11860">
                <a:moveTo>
                  <a:pt x="3025" y="1"/>
                </a:moveTo>
                <a:cubicBezTo>
                  <a:pt x="2834" y="1"/>
                  <a:pt x="2489" y="72"/>
                  <a:pt x="2453" y="191"/>
                </a:cubicBezTo>
                <a:cubicBezTo>
                  <a:pt x="2344" y="491"/>
                  <a:pt x="2240" y="594"/>
                  <a:pt x="2120" y="594"/>
                </a:cubicBezTo>
                <a:cubicBezTo>
                  <a:pt x="1979" y="594"/>
                  <a:pt x="1815" y="451"/>
                  <a:pt x="1596" y="322"/>
                </a:cubicBezTo>
                <a:cubicBezTo>
                  <a:pt x="1478" y="252"/>
                  <a:pt x="1318" y="226"/>
                  <a:pt x="1147" y="226"/>
                </a:cubicBezTo>
                <a:cubicBezTo>
                  <a:pt x="939" y="226"/>
                  <a:pt x="714" y="264"/>
                  <a:pt x="525" y="310"/>
                </a:cubicBezTo>
                <a:cubicBezTo>
                  <a:pt x="346" y="358"/>
                  <a:pt x="132" y="679"/>
                  <a:pt x="132" y="894"/>
                </a:cubicBezTo>
                <a:cubicBezTo>
                  <a:pt x="108" y="2822"/>
                  <a:pt x="132" y="4751"/>
                  <a:pt x="132" y="6680"/>
                </a:cubicBezTo>
                <a:cubicBezTo>
                  <a:pt x="132" y="8478"/>
                  <a:pt x="120" y="10299"/>
                  <a:pt x="96" y="12097"/>
                </a:cubicBezTo>
                <a:cubicBezTo>
                  <a:pt x="72" y="13824"/>
                  <a:pt x="1" y="15550"/>
                  <a:pt x="13" y="17288"/>
                </a:cubicBezTo>
                <a:cubicBezTo>
                  <a:pt x="13" y="17931"/>
                  <a:pt x="448" y="18229"/>
                  <a:pt x="1071" y="18229"/>
                </a:cubicBezTo>
                <a:cubicBezTo>
                  <a:pt x="1083" y="18229"/>
                  <a:pt x="1096" y="18229"/>
                  <a:pt x="1108" y="18229"/>
                </a:cubicBezTo>
                <a:cubicBezTo>
                  <a:pt x="1680" y="18193"/>
                  <a:pt x="2275" y="18217"/>
                  <a:pt x="2263" y="17384"/>
                </a:cubicBezTo>
                <a:cubicBezTo>
                  <a:pt x="2263" y="17348"/>
                  <a:pt x="2334" y="17324"/>
                  <a:pt x="2418" y="17241"/>
                </a:cubicBezTo>
                <a:cubicBezTo>
                  <a:pt x="2573" y="17324"/>
                  <a:pt x="2775" y="17396"/>
                  <a:pt x="2977" y="17491"/>
                </a:cubicBezTo>
                <a:cubicBezTo>
                  <a:pt x="2870" y="17741"/>
                  <a:pt x="2799" y="17931"/>
                  <a:pt x="2680" y="18193"/>
                </a:cubicBezTo>
                <a:cubicBezTo>
                  <a:pt x="3577" y="18193"/>
                  <a:pt x="4436" y="18204"/>
                  <a:pt x="5281" y="18204"/>
                </a:cubicBezTo>
                <a:cubicBezTo>
                  <a:pt x="5703" y="18204"/>
                  <a:pt x="6121" y="18201"/>
                  <a:pt x="6537" y="18193"/>
                </a:cubicBezTo>
                <a:cubicBezTo>
                  <a:pt x="7859" y="18181"/>
                  <a:pt x="9180" y="18134"/>
                  <a:pt x="10514" y="18062"/>
                </a:cubicBezTo>
                <a:cubicBezTo>
                  <a:pt x="10728" y="18050"/>
                  <a:pt x="11074" y="17872"/>
                  <a:pt x="11121" y="17693"/>
                </a:cubicBezTo>
                <a:cubicBezTo>
                  <a:pt x="11240" y="17265"/>
                  <a:pt x="11240" y="16788"/>
                  <a:pt x="11288" y="16324"/>
                </a:cubicBezTo>
                <a:cubicBezTo>
                  <a:pt x="11859" y="15193"/>
                  <a:pt x="11371" y="13990"/>
                  <a:pt x="11324" y="12859"/>
                </a:cubicBezTo>
                <a:cubicBezTo>
                  <a:pt x="11288" y="11728"/>
                  <a:pt x="11502" y="10550"/>
                  <a:pt x="11133" y="9597"/>
                </a:cubicBezTo>
                <a:cubicBezTo>
                  <a:pt x="11252" y="8918"/>
                  <a:pt x="11407" y="8347"/>
                  <a:pt x="11431" y="7763"/>
                </a:cubicBezTo>
                <a:cubicBezTo>
                  <a:pt x="11466" y="6906"/>
                  <a:pt x="11371" y="6061"/>
                  <a:pt x="11383" y="5192"/>
                </a:cubicBezTo>
                <a:cubicBezTo>
                  <a:pt x="11407" y="3977"/>
                  <a:pt x="11478" y="2739"/>
                  <a:pt x="11466" y="1513"/>
                </a:cubicBezTo>
                <a:cubicBezTo>
                  <a:pt x="11443" y="608"/>
                  <a:pt x="11074" y="143"/>
                  <a:pt x="10454" y="132"/>
                </a:cubicBezTo>
                <a:cubicBezTo>
                  <a:pt x="7978" y="72"/>
                  <a:pt x="5490" y="24"/>
                  <a:pt x="302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28"/>
          <p:cNvSpPr/>
          <p:nvPr/>
        </p:nvSpPr>
        <p:spPr>
          <a:xfrm rot="-6552639">
            <a:off x="1959279" y="-220855"/>
            <a:ext cx="411366" cy="590341"/>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28"/>
          <p:cNvSpPr/>
          <p:nvPr/>
        </p:nvSpPr>
        <p:spPr>
          <a:xfrm rot="8472894">
            <a:off x="3407747" y="-211305"/>
            <a:ext cx="240241" cy="571229"/>
          </a:xfrm>
          <a:custGeom>
            <a:rect b="b" l="l" r="r" t="t"/>
            <a:pathLst>
              <a:path extrusionOk="0" h="20587" w="5954">
                <a:moveTo>
                  <a:pt x="1843" y="0"/>
                </a:moveTo>
                <a:cubicBezTo>
                  <a:pt x="1034" y="0"/>
                  <a:pt x="393" y="545"/>
                  <a:pt x="357" y="1370"/>
                </a:cubicBezTo>
                <a:cubicBezTo>
                  <a:pt x="298" y="2918"/>
                  <a:pt x="381" y="4489"/>
                  <a:pt x="262" y="6037"/>
                </a:cubicBezTo>
                <a:cubicBezTo>
                  <a:pt x="143" y="7787"/>
                  <a:pt x="595" y="9537"/>
                  <a:pt x="95" y="11264"/>
                </a:cubicBezTo>
                <a:cubicBezTo>
                  <a:pt x="0" y="11550"/>
                  <a:pt x="119" y="11895"/>
                  <a:pt x="167" y="12204"/>
                </a:cubicBezTo>
                <a:cubicBezTo>
                  <a:pt x="203" y="12466"/>
                  <a:pt x="286" y="12740"/>
                  <a:pt x="286" y="12990"/>
                </a:cubicBezTo>
                <a:cubicBezTo>
                  <a:pt x="274" y="13990"/>
                  <a:pt x="214" y="15002"/>
                  <a:pt x="203" y="16002"/>
                </a:cubicBezTo>
                <a:cubicBezTo>
                  <a:pt x="179" y="17312"/>
                  <a:pt x="214" y="18622"/>
                  <a:pt x="214" y="19931"/>
                </a:cubicBezTo>
                <a:cubicBezTo>
                  <a:pt x="214" y="20289"/>
                  <a:pt x="322" y="20551"/>
                  <a:pt x="750" y="20551"/>
                </a:cubicBezTo>
                <a:cubicBezTo>
                  <a:pt x="2179" y="20551"/>
                  <a:pt x="3620" y="20563"/>
                  <a:pt x="5048" y="20586"/>
                </a:cubicBezTo>
                <a:cubicBezTo>
                  <a:pt x="5572" y="20586"/>
                  <a:pt x="5691" y="20301"/>
                  <a:pt x="5691" y="19824"/>
                </a:cubicBezTo>
                <a:cubicBezTo>
                  <a:pt x="5679" y="18812"/>
                  <a:pt x="5715" y="17800"/>
                  <a:pt x="5715" y="16788"/>
                </a:cubicBezTo>
                <a:cubicBezTo>
                  <a:pt x="5703" y="14717"/>
                  <a:pt x="5632" y="12633"/>
                  <a:pt x="5656" y="10561"/>
                </a:cubicBezTo>
                <a:cubicBezTo>
                  <a:pt x="5691" y="8859"/>
                  <a:pt x="5810" y="7144"/>
                  <a:pt x="5929" y="4775"/>
                </a:cubicBezTo>
                <a:cubicBezTo>
                  <a:pt x="5929" y="4001"/>
                  <a:pt x="5941" y="2572"/>
                  <a:pt x="5953" y="1143"/>
                </a:cubicBezTo>
                <a:cubicBezTo>
                  <a:pt x="5953" y="417"/>
                  <a:pt x="5620" y="72"/>
                  <a:pt x="4882" y="60"/>
                </a:cubicBezTo>
                <a:cubicBezTo>
                  <a:pt x="3870" y="48"/>
                  <a:pt x="2881" y="12"/>
                  <a:pt x="1869" y="0"/>
                </a:cubicBezTo>
                <a:cubicBezTo>
                  <a:pt x="1861" y="0"/>
                  <a:pt x="1852" y="0"/>
                  <a:pt x="184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28"/>
          <p:cNvSpPr/>
          <p:nvPr/>
        </p:nvSpPr>
        <p:spPr>
          <a:xfrm rot="1506830">
            <a:off x="1056206" y="-211300"/>
            <a:ext cx="240240" cy="571235"/>
          </a:xfrm>
          <a:custGeom>
            <a:rect b="b" l="l" r="r" t="t"/>
            <a:pathLst>
              <a:path extrusionOk="0" h="20587" w="5954">
                <a:moveTo>
                  <a:pt x="1843" y="0"/>
                </a:moveTo>
                <a:cubicBezTo>
                  <a:pt x="1034" y="0"/>
                  <a:pt x="393" y="545"/>
                  <a:pt x="357" y="1370"/>
                </a:cubicBezTo>
                <a:cubicBezTo>
                  <a:pt x="298" y="2918"/>
                  <a:pt x="381" y="4489"/>
                  <a:pt x="262" y="6037"/>
                </a:cubicBezTo>
                <a:cubicBezTo>
                  <a:pt x="143" y="7787"/>
                  <a:pt x="595" y="9537"/>
                  <a:pt x="95" y="11264"/>
                </a:cubicBezTo>
                <a:cubicBezTo>
                  <a:pt x="0" y="11550"/>
                  <a:pt x="119" y="11895"/>
                  <a:pt x="167" y="12204"/>
                </a:cubicBezTo>
                <a:cubicBezTo>
                  <a:pt x="203" y="12466"/>
                  <a:pt x="286" y="12740"/>
                  <a:pt x="286" y="12990"/>
                </a:cubicBezTo>
                <a:cubicBezTo>
                  <a:pt x="274" y="13990"/>
                  <a:pt x="214" y="15002"/>
                  <a:pt x="203" y="16002"/>
                </a:cubicBezTo>
                <a:cubicBezTo>
                  <a:pt x="179" y="17312"/>
                  <a:pt x="214" y="18622"/>
                  <a:pt x="214" y="19931"/>
                </a:cubicBezTo>
                <a:cubicBezTo>
                  <a:pt x="214" y="20289"/>
                  <a:pt x="322" y="20551"/>
                  <a:pt x="750" y="20551"/>
                </a:cubicBezTo>
                <a:cubicBezTo>
                  <a:pt x="2179" y="20551"/>
                  <a:pt x="3620" y="20563"/>
                  <a:pt x="5048" y="20586"/>
                </a:cubicBezTo>
                <a:cubicBezTo>
                  <a:pt x="5572" y="20586"/>
                  <a:pt x="5691" y="20301"/>
                  <a:pt x="5691" y="19824"/>
                </a:cubicBezTo>
                <a:cubicBezTo>
                  <a:pt x="5679" y="18812"/>
                  <a:pt x="5715" y="17800"/>
                  <a:pt x="5715" y="16788"/>
                </a:cubicBezTo>
                <a:cubicBezTo>
                  <a:pt x="5703" y="14717"/>
                  <a:pt x="5632" y="12633"/>
                  <a:pt x="5656" y="10561"/>
                </a:cubicBezTo>
                <a:cubicBezTo>
                  <a:pt x="5691" y="8859"/>
                  <a:pt x="5810" y="7144"/>
                  <a:pt x="5929" y="4775"/>
                </a:cubicBezTo>
                <a:cubicBezTo>
                  <a:pt x="5929" y="4001"/>
                  <a:pt x="5941" y="2572"/>
                  <a:pt x="5953" y="1143"/>
                </a:cubicBezTo>
                <a:cubicBezTo>
                  <a:pt x="5953" y="417"/>
                  <a:pt x="5620" y="72"/>
                  <a:pt x="4882" y="60"/>
                </a:cubicBezTo>
                <a:cubicBezTo>
                  <a:pt x="3870" y="48"/>
                  <a:pt x="2881" y="12"/>
                  <a:pt x="1869" y="0"/>
                </a:cubicBezTo>
                <a:cubicBezTo>
                  <a:pt x="1861" y="0"/>
                  <a:pt x="1852" y="0"/>
                  <a:pt x="184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28"/>
          <p:cNvSpPr/>
          <p:nvPr/>
        </p:nvSpPr>
        <p:spPr>
          <a:xfrm rot="10800000">
            <a:off x="4335026" y="2869783"/>
            <a:ext cx="397314" cy="393742"/>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28"/>
          <p:cNvSpPr txBox="1"/>
          <p:nvPr>
            <p:ph type="title"/>
          </p:nvPr>
        </p:nvSpPr>
        <p:spPr>
          <a:xfrm>
            <a:off x="1269750" y="1667100"/>
            <a:ext cx="3330600" cy="1809300"/>
          </a:xfrm>
          <a:prstGeom prst="rect">
            <a:avLst/>
          </a:prstGeom>
        </p:spPr>
        <p:txBody>
          <a:bodyPr anchorCtr="0" anchor="ctr" bIns="91425" lIns="91425" spcFirstLastPara="1" rIns="91425" wrap="square" tIns="91425">
            <a:noAutofit/>
          </a:bodyPr>
          <a:lstStyle>
            <a:lvl1pPr lvl="0" rtl="0" algn="ctr">
              <a:spcBef>
                <a:spcPts val="0"/>
              </a:spcBef>
              <a:spcAft>
                <a:spcPts val="0"/>
              </a:spcAft>
              <a:buNone/>
              <a:defRPr sz="6000">
                <a:solidFill>
                  <a:schemeClr val="lt1"/>
                </a:solidFill>
              </a:defRPr>
            </a:lvl1pPr>
            <a:lvl2pPr lvl="1" rtl="0">
              <a:spcBef>
                <a:spcPts val="0"/>
              </a:spcBef>
              <a:spcAft>
                <a:spcPts val="0"/>
              </a:spcAft>
              <a:buNone/>
              <a:defRPr sz="6000">
                <a:solidFill>
                  <a:schemeClr val="lt1"/>
                </a:solidFill>
              </a:defRPr>
            </a:lvl2pPr>
            <a:lvl3pPr lvl="2" rtl="0">
              <a:spcBef>
                <a:spcPts val="0"/>
              </a:spcBef>
              <a:spcAft>
                <a:spcPts val="0"/>
              </a:spcAft>
              <a:buNone/>
              <a:defRPr sz="6000">
                <a:solidFill>
                  <a:schemeClr val="lt1"/>
                </a:solidFill>
              </a:defRPr>
            </a:lvl3pPr>
            <a:lvl4pPr lvl="3" rtl="0">
              <a:spcBef>
                <a:spcPts val="0"/>
              </a:spcBef>
              <a:spcAft>
                <a:spcPts val="0"/>
              </a:spcAft>
              <a:buNone/>
              <a:defRPr sz="6000">
                <a:solidFill>
                  <a:schemeClr val="lt1"/>
                </a:solidFill>
              </a:defRPr>
            </a:lvl4pPr>
            <a:lvl5pPr lvl="4" rtl="0">
              <a:spcBef>
                <a:spcPts val="0"/>
              </a:spcBef>
              <a:spcAft>
                <a:spcPts val="0"/>
              </a:spcAft>
              <a:buNone/>
              <a:defRPr sz="6000">
                <a:solidFill>
                  <a:schemeClr val="lt1"/>
                </a:solidFill>
              </a:defRPr>
            </a:lvl5pPr>
            <a:lvl6pPr lvl="5" rtl="0">
              <a:spcBef>
                <a:spcPts val="0"/>
              </a:spcBef>
              <a:spcAft>
                <a:spcPts val="0"/>
              </a:spcAft>
              <a:buNone/>
              <a:defRPr sz="6000">
                <a:solidFill>
                  <a:schemeClr val="lt1"/>
                </a:solidFill>
              </a:defRPr>
            </a:lvl6pPr>
            <a:lvl7pPr lvl="6" rtl="0">
              <a:spcBef>
                <a:spcPts val="0"/>
              </a:spcBef>
              <a:spcAft>
                <a:spcPts val="0"/>
              </a:spcAft>
              <a:buNone/>
              <a:defRPr sz="6000">
                <a:solidFill>
                  <a:schemeClr val="lt1"/>
                </a:solidFill>
              </a:defRPr>
            </a:lvl7pPr>
            <a:lvl8pPr lvl="7" rtl="0">
              <a:spcBef>
                <a:spcPts val="0"/>
              </a:spcBef>
              <a:spcAft>
                <a:spcPts val="0"/>
              </a:spcAft>
              <a:buNone/>
              <a:defRPr sz="6000">
                <a:solidFill>
                  <a:schemeClr val="lt1"/>
                </a:solidFill>
              </a:defRPr>
            </a:lvl8pPr>
            <a:lvl9pPr lvl="8" rtl="0">
              <a:spcBef>
                <a:spcPts val="0"/>
              </a:spcBef>
              <a:spcAft>
                <a:spcPts val="0"/>
              </a:spcAft>
              <a:buNone/>
              <a:defRPr sz="6000">
                <a:solidFill>
                  <a:schemeClr val="lt1"/>
                </a:solidFill>
              </a:defRPr>
            </a:lvl9pPr>
          </a:lstStyle>
          <a:p/>
        </p:txBody>
      </p:sp>
      <p:sp>
        <p:nvSpPr>
          <p:cNvPr id="394" name="Google Shape;394;p28"/>
          <p:cNvSpPr txBox="1"/>
          <p:nvPr>
            <p:ph idx="1" type="subTitle"/>
          </p:nvPr>
        </p:nvSpPr>
        <p:spPr>
          <a:xfrm>
            <a:off x="5779075" y="693500"/>
            <a:ext cx="2651400" cy="760200"/>
          </a:xfrm>
          <a:prstGeom prst="rect">
            <a:avLst/>
          </a:prstGeom>
        </p:spPr>
        <p:txBody>
          <a:bodyPr anchorCtr="0" anchor="b" bIns="91425" lIns="91425" spcFirstLastPara="1" rIns="91425" wrap="square" tIns="91425">
            <a:noAutofit/>
          </a:bodyPr>
          <a:lstStyle>
            <a:lvl1pPr lvl="0" rtl="0">
              <a:spcBef>
                <a:spcPts val="0"/>
              </a:spcBef>
              <a:spcAft>
                <a:spcPts val="0"/>
              </a:spcAft>
              <a:buNone/>
              <a:defRPr>
                <a:solidFill>
                  <a:schemeClr val="dk2"/>
                </a:solidFill>
                <a:latin typeface="Londrina Solid"/>
                <a:ea typeface="Londrina Solid"/>
                <a:cs typeface="Londrina Solid"/>
                <a:sym typeface="Londrina Solid"/>
              </a:defRPr>
            </a:lvl1pPr>
            <a:lvl2pPr lvl="1" rtl="0">
              <a:spcBef>
                <a:spcPts val="1200"/>
              </a:spcBef>
              <a:spcAft>
                <a:spcPts val="0"/>
              </a:spcAft>
              <a:buNone/>
              <a:defRPr>
                <a:solidFill>
                  <a:schemeClr val="dk2"/>
                </a:solidFill>
                <a:latin typeface="Londrina Solid"/>
                <a:ea typeface="Londrina Solid"/>
                <a:cs typeface="Londrina Solid"/>
                <a:sym typeface="Londrina Solid"/>
              </a:defRPr>
            </a:lvl2pPr>
            <a:lvl3pPr lvl="2" rtl="0">
              <a:spcBef>
                <a:spcPts val="1200"/>
              </a:spcBef>
              <a:spcAft>
                <a:spcPts val="0"/>
              </a:spcAft>
              <a:buNone/>
              <a:defRPr>
                <a:solidFill>
                  <a:schemeClr val="dk2"/>
                </a:solidFill>
                <a:latin typeface="Londrina Solid"/>
                <a:ea typeface="Londrina Solid"/>
                <a:cs typeface="Londrina Solid"/>
                <a:sym typeface="Londrina Solid"/>
              </a:defRPr>
            </a:lvl3pPr>
            <a:lvl4pPr lvl="3" rtl="0">
              <a:spcBef>
                <a:spcPts val="1200"/>
              </a:spcBef>
              <a:spcAft>
                <a:spcPts val="0"/>
              </a:spcAft>
              <a:buNone/>
              <a:defRPr>
                <a:solidFill>
                  <a:schemeClr val="dk2"/>
                </a:solidFill>
                <a:latin typeface="Londrina Solid"/>
                <a:ea typeface="Londrina Solid"/>
                <a:cs typeface="Londrina Solid"/>
                <a:sym typeface="Londrina Solid"/>
              </a:defRPr>
            </a:lvl4pPr>
            <a:lvl5pPr lvl="4" rtl="0">
              <a:spcBef>
                <a:spcPts val="1200"/>
              </a:spcBef>
              <a:spcAft>
                <a:spcPts val="0"/>
              </a:spcAft>
              <a:buNone/>
              <a:defRPr>
                <a:solidFill>
                  <a:schemeClr val="dk2"/>
                </a:solidFill>
                <a:latin typeface="Londrina Solid"/>
                <a:ea typeface="Londrina Solid"/>
                <a:cs typeface="Londrina Solid"/>
                <a:sym typeface="Londrina Solid"/>
              </a:defRPr>
            </a:lvl5pPr>
            <a:lvl6pPr lvl="5" rtl="0">
              <a:spcBef>
                <a:spcPts val="1200"/>
              </a:spcBef>
              <a:spcAft>
                <a:spcPts val="0"/>
              </a:spcAft>
              <a:buNone/>
              <a:defRPr>
                <a:solidFill>
                  <a:schemeClr val="dk2"/>
                </a:solidFill>
                <a:latin typeface="Londrina Solid"/>
                <a:ea typeface="Londrina Solid"/>
                <a:cs typeface="Londrina Solid"/>
                <a:sym typeface="Londrina Solid"/>
              </a:defRPr>
            </a:lvl6pPr>
            <a:lvl7pPr lvl="6" rtl="0">
              <a:spcBef>
                <a:spcPts val="1200"/>
              </a:spcBef>
              <a:spcAft>
                <a:spcPts val="0"/>
              </a:spcAft>
              <a:buNone/>
              <a:defRPr>
                <a:solidFill>
                  <a:schemeClr val="dk2"/>
                </a:solidFill>
                <a:latin typeface="Londrina Solid"/>
                <a:ea typeface="Londrina Solid"/>
                <a:cs typeface="Londrina Solid"/>
                <a:sym typeface="Londrina Solid"/>
              </a:defRPr>
            </a:lvl7pPr>
            <a:lvl8pPr lvl="7" rtl="0">
              <a:spcBef>
                <a:spcPts val="1200"/>
              </a:spcBef>
              <a:spcAft>
                <a:spcPts val="0"/>
              </a:spcAft>
              <a:buNone/>
              <a:defRPr>
                <a:solidFill>
                  <a:schemeClr val="dk2"/>
                </a:solidFill>
                <a:latin typeface="Londrina Solid"/>
                <a:ea typeface="Londrina Solid"/>
                <a:cs typeface="Londrina Solid"/>
                <a:sym typeface="Londrina Solid"/>
              </a:defRPr>
            </a:lvl8pPr>
            <a:lvl9pPr lvl="8" rtl="0">
              <a:spcBef>
                <a:spcPts val="1200"/>
              </a:spcBef>
              <a:spcAft>
                <a:spcPts val="1200"/>
              </a:spcAft>
              <a:buNone/>
              <a:defRPr>
                <a:solidFill>
                  <a:schemeClr val="dk2"/>
                </a:solidFill>
                <a:latin typeface="Londrina Solid"/>
                <a:ea typeface="Londrina Solid"/>
                <a:cs typeface="Londrina Solid"/>
                <a:sym typeface="Londrina Solid"/>
              </a:defRPr>
            </a:lvl9pPr>
          </a:lstStyle>
          <a:p/>
        </p:txBody>
      </p:sp>
      <p:sp>
        <p:nvSpPr>
          <p:cNvPr id="395" name="Google Shape;395;p28"/>
          <p:cNvSpPr txBox="1"/>
          <p:nvPr>
            <p:ph idx="2" type="subTitle"/>
          </p:nvPr>
        </p:nvSpPr>
        <p:spPr>
          <a:xfrm>
            <a:off x="5779075" y="1450400"/>
            <a:ext cx="2651400" cy="832200"/>
          </a:xfrm>
          <a:prstGeom prst="rect">
            <a:avLst/>
          </a:prstGeom>
        </p:spPr>
        <p:txBody>
          <a:bodyPr anchorCtr="0" anchor="t" bIns="91425" lIns="91425" spcFirstLastPara="1" rIns="91425" wrap="square" tIns="91425">
            <a:noAutofit/>
          </a:bodyPr>
          <a:lstStyle>
            <a:lvl1pPr lvl="0" rtl="0">
              <a:spcBef>
                <a:spcPts val="0"/>
              </a:spcBef>
              <a:spcAft>
                <a:spcPts val="0"/>
              </a:spcAft>
              <a:buNone/>
              <a:defRPr sz="1400"/>
            </a:lvl1pPr>
            <a:lvl2pPr lvl="1" rtl="0">
              <a:spcBef>
                <a:spcPts val="0"/>
              </a:spcBef>
              <a:spcAft>
                <a:spcPts val="0"/>
              </a:spcAft>
              <a:buNone/>
              <a:defRPr b="1" sz="1400"/>
            </a:lvl2pPr>
            <a:lvl3pPr lvl="2" rtl="0">
              <a:spcBef>
                <a:spcPts val="0"/>
              </a:spcBef>
              <a:spcAft>
                <a:spcPts val="0"/>
              </a:spcAft>
              <a:buNone/>
              <a:defRPr b="1" sz="1400"/>
            </a:lvl3pPr>
            <a:lvl4pPr lvl="3" rtl="0">
              <a:spcBef>
                <a:spcPts val="0"/>
              </a:spcBef>
              <a:spcAft>
                <a:spcPts val="0"/>
              </a:spcAft>
              <a:buNone/>
              <a:defRPr b="1" sz="1400"/>
            </a:lvl4pPr>
            <a:lvl5pPr lvl="4" rtl="0">
              <a:spcBef>
                <a:spcPts val="0"/>
              </a:spcBef>
              <a:spcAft>
                <a:spcPts val="0"/>
              </a:spcAft>
              <a:buNone/>
              <a:defRPr b="1" sz="1400"/>
            </a:lvl5pPr>
            <a:lvl6pPr lvl="5" rtl="0">
              <a:spcBef>
                <a:spcPts val="0"/>
              </a:spcBef>
              <a:spcAft>
                <a:spcPts val="0"/>
              </a:spcAft>
              <a:buNone/>
              <a:defRPr b="1" sz="1400"/>
            </a:lvl6pPr>
            <a:lvl7pPr lvl="6" rtl="0">
              <a:spcBef>
                <a:spcPts val="0"/>
              </a:spcBef>
              <a:spcAft>
                <a:spcPts val="0"/>
              </a:spcAft>
              <a:buNone/>
              <a:defRPr b="1" sz="1400"/>
            </a:lvl7pPr>
            <a:lvl8pPr lvl="7" rtl="0">
              <a:spcBef>
                <a:spcPts val="0"/>
              </a:spcBef>
              <a:spcAft>
                <a:spcPts val="0"/>
              </a:spcAft>
              <a:buNone/>
              <a:defRPr b="1" sz="1400"/>
            </a:lvl8pPr>
            <a:lvl9pPr lvl="8" rtl="0">
              <a:spcBef>
                <a:spcPts val="0"/>
              </a:spcBef>
              <a:spcAft>
                <a:spcPts val="0"/>
              </a:spcAft>
              <a:buNone/>
              <a:defRPr b="1" sz="1400"/>
            </a:lvl9pPr>
          </a:lstStyle>
          <a:p/>
        </p:txBody>
      </p:sp>
      <p:sp>
        <p:nvSpPr>
          <p:cNvPr id="396" name="Google Shape;396;p28"/>
          <p:cNvSpPr txBox="1"/>
          <p:nvPr/>
        </p:nvSpPr>
        <p:spPr>
          <a:xfrm>
            <a:off x="5779075" y="3120500"/>
            <a:ext cx="2790300" cy="1035300"/>
          </a:xfrm>
          <a:prstGeom prst="rect">
            <a:avLst/>
          </a:prstGeom>
          <a:noFill/>
          <a:ln>
            <a:noFill/>
          </a:ln>
        </p:spPr>
        <p:txBody>
          <a:bodyPr anchorCtr="0" anchor="t" bIns="91425" lIns="91425" spcFirstLastPara="1" rIns="91425" wrap="square" tIns="91425">
            <a:noAutofit/>
          </a:bodyPr>
          <a:lstStyle/>
          <a:p>
            <a:pPr indent="0" lvl="0" marL="0" rtl="0" algn="l">
              <a:spcBef>
                <a:spcPts val="300"/>
              </a:spcBef>
              <a:spcAft>
                <a:spcPts val="0"/>
              </a:spcAft>
              <a:buNone/>
            </a:pPr>
            <a:r>
              <a:rPr lang="en" sz="1200">
                <a:solidFill>
                  <a:schemeClr val="dk2"/>
                </a:solidFill>
                <a:latin typeface="Rubik"/>
                <a:ea typeface="Rubik"/>
                <a:cs typeface="Rubik"/>
                <a:sym typeface="Rubik"/>
              </a:rPr>
              <a:t>CREDITS: This presentation template was created by </a:t>
            </a:r>
            <a:r>
              <a:rPr b="1" lang="en" sz="1200">
                <a:solidFill>
                  <a:schemeClr val="dk2"/>
                </a:solidFill>
                <a:uFill>
                  <a:noFill/>
                </a:uFill>
                <a:latin typeface="Rubik"/>
                <a:ea typeface="Rubik"/>
                <a:cs typeface="Rubik"/>
                <a:sym typeface="Rubik"/>
                <a:hlinkClick r:id="rId2">
                  <a:extLst>
                    <a:ext uri="{A12FA001-AC4F-418D-AE19-62706E023703}">
                      <ahyp:hlinkClr val="tx"/>
                    </a:ext>
                  </a:extLst>
                </a:hlinkClick>
              </a:rPr>
              <a:t>Slidesgo</a:t>
            </a:r>
            <a:r>
              <a:rPr lang="en" sz="1200">
                <a:solidFill>
                  <a:schemeClr val="dk2"/>
                </a:solidFill>
                <a:latin typeface="Rubik"/>
                <a:ea typeface="Rubik"/>
                <a:cs typeface="Rubik"/>
                <a:sym typeface="Rubik"/>
              </a:rPr>
              <a:t>, including icons by </a:t>
            </a:r>
            <a:r>
              <a:rPr b="1" lang="en" sz="1200">
                <a:solidFill>
                  <a:schemeClr val="dk2"/>
                </a:solidFill>
                <a:uFill>
                  <a:noFill/>
                </a:uFill>
                <a:latin typeface="Rubik"/>
                <a:ea typeface="Rubik"/>
                <a:cs typeface="Rubik"/>
                <a:sym typeface="Rubik"/>
                <a:hlinkClick r:id="rId3">
                  <a:extLst>
                    <a:ext uri="{A12FA001-AC4F-418D-AE19-62706E023703}">
                      <ahyp:hlinkClr val="tx"/>
                    </a:ext>
                  </a:extLst>
                </a:hlinkClick>
              </a:rPr>
              <a:t>Flaticon</a:t>
            </a:r>
            <a:r>
              <a:rPr lang="en" sz="1200">
                <a:solidFill>
                  <a:schemeClr val="dk2"/>
                </a:solidFill>
                <a:latin typeface="Rubik"/>
                <a:ea typeface="Rubik"/>
                <a:cs typeface="Rubik"/>
                <a:sym typeface="Rubik"/>
              </a:rPr>
              <a:t>, and infographics &amp; images by </a:t>
            </a:r>
            <a:r>
              <a:rPr b="1" lang="en" sz="1200">
                <a:solidFill>
                  <a:schemeClr val="dk2"/>
                </a:solidFill>
                <a:uFill>
                  <a:noFill/>
                </a:uFill>
                <a:latin typeface="Rubik"/>
                <a:ea typeface="Rubik"/>
                <a:cs typeface="Rubik"/>
                <a:sym typeface="Rubik"/>
                <a:hlinkClick r:id="rId4">
                  <a:extLst>
                    <a:ext uri="{A12FA001-AC4F-418D-AE19-62706E023703}">
                      <ahyp:hlinkClr val="tx"/>
                    </a:ext>
                  </a:extLst>
                </a:hlinkClick>
              </a:rPr>
              <a:t>Freepik</a:t>
            </a:r>
            <a:r>
              <a:rPr b="1" lang="en" sz="1200">
                <a:solidFill>
                  <a:schemeClr val="dk2"/>
                </a:solidFill>
                <a:latin typeface="Rubik"/>
                <a:ea typeface="Rubik"/>
                <a:cs typeface="Rubik"/>
                <a:sym typeface="Rubik"/>
              </a:rPr>
              <a:t> </a:t>
            </a:r>
            <a:endParaRPr b="1" sz="1200">
              <a:solidFill>
                <a:schemeClr val="dk2"/>
              </a:solidFill>
              <a:latin typeface="Rubik"/>
              <a:ea typeface="Rubik"/>
              <a:cs typeface="Rubik"/>
              <a:sym typeface="Rubik"/>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14_1_1">
    <p:spTree>
      <p:nvGrpSpPr>
        <p:cNvPr id="397" name="Shape 397"/>
        <p:cNvGrpSpPr/>
        <p:nvPr/>
      </p:nvGrpSpPr>
      <p:grpSpPr>
        <a:xfrm>
          <a:off x="0" y="0"/>
          <a:ext cx="0" cy="0"/>
          <a:chOff x="0" y="0"/>
          <a:chExt cx="0" cy="0"/>
        </a:xfrm>
      </p:grpSpPr>
      <p:sp>
        <p:nvSpPr>
          <p:cNvPr id="398" name="Google Shape;398;p29"/>
          <p:cNvSpPr/>
          <p:nvPr/>
        </p:nvSpPr>
        <p:spPr>
          <a:xfrm rot="10800000">
            <a:off x="8430786" y="4978438"/>
            <a:ext cx="344101" cy="341037"/>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29"/>
          <p:cNvSpPr/>
          <p:nvPr/>
        </p:nvSpPr>
        <p:spPr>
          <a:xfrm rot="2071961">
            <a:off x="142513" y="989929"/>
            <a:ext cx="624005" cy="1029393"/>
          </a:xfrm>
          <a:custGeom>
            <a:rect b="b" l="l" r="r" t="t"/>
            <a:pathLst>
              <a:path extrusionOk="0" h="25535" w="15479">
                <a:moveTo>
                  <a:pt x="12634" y="1"/>
                </a:moveTo>
                <a:cubicBezTo>
                  <a:pt x="12555" y="1"/>
                  <a:pt x="12471" y="15"/>
                  <a:pt x="12383" y="46"/>
                </a:cubicBezTo>
                <a:lnTo>
                  <a:pt x="10871" y="582"/>
                </a:lnTo>
                <a:cubicBezTo>
                  <a:pt x="10180" y="820"/>
                  <a:pt x="9454" y="975"/>
                  <a:pt x="8799" y="1284"/>
                </a:cubicBezTo>
                <a:cubicBezTo>
                  <a:pt x="6846" y="2237"/>
                  <a:pt x="5191" y="3570"/>
                  <a:pt x="3846" y="5261"/>
                </a:cubicBezTo>
                <a:cubicBezTo>
                  <a:pt x="3215" y="6047"/>
                  <a:pt x="2751" y="6964"/>
                  <a:pt x="2239" y="7845"/>
                </a:cubicBezTo>
                <a:cubicBezTo>
                  <a:pt x="1905" y="8416"/>
                  <a:pt x="1596" y="8988"/>
                  <a:pt x="1298" y="9571"/>
                </a:cubicBezTo>
                <a:cubicBezTo>
                  <a:pt x="1215" y="9738"/>
                  <a:pt x="1274" y="9964"/>
                  <a:pt x="1215" y="10119"/>
                </a:cubicBezTo>
                <a:cubicBezTo>
                  <a:pt x="1143" y="10333"/>
                  <a:pt x="917" y="10512"/>
                  <a:pt x="881" y="10714"/>
                </a:cubicBezTo>
                <a:cubicBezTo>
                  <a:pt x="715" y="11583"/>
                  <a:pt x="536" y="12464"/>
                  <a:pt x="465" y="13333"/>
                </a:cubicBezTo>
                <a:cubicBezTo>
                  <a:pt x="429" y="13810"/>
                  <a:pt x="238" y="14346"/>
                  <a:pt x="655" y="14798"/>
                </a:cubicBezTo>
                <a:cubicBezTo>
                  <a:pt x="703" y="14822"/>
                  <a:pt x="655" y="14941"/>
                  <a:pt x="643" y="15024"/>
                </a:cubicBezTo>
                <a:cubicBezTo>
                  <a:pt x="596" y="15393"/>
                  <a:pt x="536" y="15762"/>
                  <a:pt x="500" y="16131"/>
                </a:cubicBezTo>
                <a:cubicBezTo>
                  <a:pt x="441" y="16774"/>
                  <a:pt x="357" y="17429"/>
                  <a:pt x="381" y="18072"/>
                </a:cubicBezTo>
                <a:cubicBezTo>
                  <a:pt x="405" y="18608"/>
                  <a:pt x="0" y="19322"/>
                  <a:pt x="881" y="19632"/>
                </a:cubicBezTo>
                <a:cubicBezTo>
                  <a:pt x="715" y="19751"/>
                  <a:pt x="560" y="19858"/>
                  <a:pt x="417" y="19965"/>
                </a:cubicBezTo>
                <a:cubicBezTo>
                  <a:pt x="524" y="20120"/>
                  <a:pt x="619" y="20275"/>
                  <a:pt x="703" y="20394"/>
                </a:cubicBezTo>
                <a:cubicBezTo>
                  <a:pt x="357" y="20918"/>
                  <a:pt x="619" y="21370"/>
                  <a:pt x="727" y="21846"/>
                </a:cubicBezTo>
                <a:cubicBezTo>
                  <a:pt x="774" y="22049"/>
                  <a:pt x="822" y="22239"/>
                  <a:pt x="893" y="22525"/>
                </a:cubicBezTo>
                <a:cubicBezTo>
                  <a:pt x="619" y="22418"/>
                  <a:pt x="524" y="22370"/>
                  <a:pt x="405" y="22323"/>
                </a:cubicBezTo>
                <a:lnTo>
                  <a:pt x="405" y="23728"/>
                </a:lnTo>
                <a:cubicBezTo>
                  <a:pt x="459" y="23718"/>
                  <a:pt x="505" y="23713"/>
                  <a:pt x="544" y="23713"/>
                </a:cubicBezTo>
                <a:cubicBezTo>
                  <a:pt x="883" y="23713"/>
                  <a:pt x="747" y="24050"/>
                  <a:pt x="822" y="24263"/>
                </a:cubicBezTo>
                <a:cubicBezTo>
                  <a:pt x="879" y="24448"/>
                  <a:pt x="915" y="24621"/>
                  <a:pt x="636" y="24621"/>
                </a:cubicBezTo>
                <a:cubicBezTo>
                  <a:pt x="627" y="24621"/>
                  <a:pt x="617" y="24621"/>
                  <a:pt x="608" y="24621"/>
                </a:cubicBezTo>
                <a:cubicBezTo>
                  <a:pt x="596" y="24621"/>
                  <a:pt x="500" y="24859"/>
                  <a:pt x="536" y="24883"/>
                </a:cubicBezTo>
                <a:cubicBezTo>
                  <a:pt x="794" y="25140"/>
                  <a:pt x="913" y="25514"/>
                  <a:pt x="1417" y="25514"/>
                </a:cubicBezTo>
                <a:cubicBezTo>
                  <a:pt x="1425" y="25514"/>
                  <a:pt x="1433" y="25514"/>
                  <a:pt x="1441" y="25514"/>
                </a:cubicBezTo>
                <a:cubicBezTo>
                  <a:pt x="1830" y="25498"/>
                  <a:pt x="2219" y="25493"/>
                  <a:pt x="2606" y="25493"/>
                </a:cubicBezTo>
                <a:cubicBezTo>
                  <a:pt x="3427" y="25493"/>
                  <a:pt x="4244" y="25517"/>
                  <a:pt x="5060" y="25525"/>
                </a:cubicBezTo>
                <a:cubicBezTo>
                  <a:pt x="5193" y="25528"/>
                  <a:pt x="5328" y="25535"/>
                  <a:pt x="5459" y="25535"/>
                </a:cubicBezTo>
                <a:cubicBezTo>
                  <a:pt x="5927" y="25535"/>
                  <a:pt x="6352" y="25450"/>
                  <a:pt x="6501" y="24799"/>
                </a:cubicBezTo>
                <a:cubicBezTo>
                  <a:pt x="6513" y="24740"/>
                  <a:pt x="6680" y="24704"/>
                  <a:pt x="6680" y="24704"/>
                </a:cubicBezTo>
                <a:cubicBezTo>
                  <a:pt x="6561" y="24406"/>
                  <a:pt x="6442" y="24168"/>
                  <a:pt x="6418" y="23930"/>
                </a:cubicBezTo>
                <a:cubicBezTo>
                  <a:pt x="6406" y="23859"/>
                  <a:pt x="6668" y="23751"/>
                  <a:pt x="6680" y="23740"/>
                </a:cubicBezTo>
                <a:cubicBezTo>
                  <a:pt x="6501" y="23382"/>
                  <a:pt x="6311" y="23025"/>
                  <a:pt x="6108" y="22608"/>
                </a:cubicBezTo>
                <a:cubicBezTo>
                  <a:pt x="6370" y="22561"/>
                  <a:pt x="6501" y="22537"/>
                  <a:pt x="6680" y="22501"/>
                </a:cubicBezTo>
                <a:lnTo>
                  <a:pt x="6680" y="22501"/>
                </a:lnTo>
                <a:cubicBezTo>
                  <a:pt x="6608" y="22656"/>
                  <a:pt x="6573" y="22763"/>
                  <a:pt x="6537" y="22847"/>
                </a:cubicBezTo>
                <a:cubicBezTo>
                  <a:pt x="6573" y="22882"/>
                  <a:pt x="6620" y="22894"/>
                  <a:pt x="6668" y="22906"/>
                </a:cubicBezTo>
                <a:cubicBezTo>
                  <a:pt x="6775" y="22644"/>
                  <a:pt x="6870" y="22382"/>
                  <a:pt x="6965" y="22144"/>
                </a:cubicBezTo>
                <a:cubicBezTo>
                  <a:pt x="6739" y="22001"/>
                  <a:pt x="6561" y="21870"/>
                  <a:pt x="6382" y="21751"/>
                </a:cubicBezTo>
                <a:cubicBezTo>
                  <a:pt x="6418" y="21715"/>
                  <a:pt x="6430" y="21668"/>
                  <a:pt x="6453" y="21644"/>
                </a:cubicBezTo>
                <a:cubicBezTo>
                  <a:pt x="6620" y="21656"/>
                  <a:pt x="6775" y="21692"/>
                  <a:pt x="6918" y="21704"/>
                </a:cubicBezTo>
                <a:cubicBezTo>
                  <a:pt x="7144" y="20930"/>
                  <a:pt x="7073" y="20739"/>
                  <a:pt x="6525" y="20537"/>
                </a:cubicBezTo>
                <a:lnTo>
                  <a:pt x="6656" y="20406"/>
                </a:lnTo>
                <a:cubicBezTo>
                  <a:pt x="6573" y="20084"/>
                  <a:pt x="6513" y="19822"/>
                  <a:pt x="6489" y="19691"/>
                </a:cubicBezTo>
                <a:cubicBezTo>
                  <a:pt x="6739" y="19513"/>
                  <a:pt x="7013" y="19429"/>
                  <a:pt x="7073" y="19263"/>
                </a:cubicBezTo>
                <a:cubicBezTo>
                  <a:pt x="7204" y="18918"/>
                  <a:pt x="7168" y="18548"/>
                  <a:pt x="6692" y="18370"/>
                </a:cubicBezTo>
                <a:cubicBezTo>
                  <a:pt x="6858" y="18298"/>
                  <a:pt x="6965" y="18263"/>
                  <a:pt x="7144" y="18191"/>
                </a:cubicBezTo>
                <a:cubicBezTo>
                  <a:pt x="6894" y="18084"/>
                  <a:pt x="6715" y="18013"/>
                  <a:pt x="6418" y="17882"/>
                </a:cubicBezTo>
                <a:cubicBezTo>
                  <a:pt x="7335" y="17739"/>
                  <a:pt x="7144" y="17143"/>
                  <a:pt x="7025" y="16715"/>
                </a:cubicBezTo>
                <a:cubicBezTo>
                  <a:pt x="6918" y="16298"/>
                  <a:pt x="6596" y="15941"/>
                  <a:pt x="6334" y="15512"/>
                </a:cubicBezTo>
                <a:lnTo>
                  <a:pt x="6334" y="15512"/>
                </a:lnTo>
                <a:cubicBezTo>
                  <a:pt x="6632" y="15679"/>
                  <a:pt x="6906" y="15822"/>
                  <a:pt x="7192" y="15989"/>
                </a:cubicBezTo>
                <a:cubicBezTo>
                  <a:pt x="7204" y="15977"/>
                  <a:pt x="7227" y="15953"/>
                  <a:pt x="7251" y="15941"/>
                </a:cubicBezTo>
                <a:cubicBezTo>
                  <a:pt x="7096" y="15774"/>
                  <a:pt x="6965" y="15619"/>
                  <a:pt x="6894" y="15512"/>
                </a:cubicBezTo>
                <a:cubicBezTo>
                  <a:pt x="6977" y="15286"/>
                  <a:pt x="7108" y="15096"/>
                  <a:pt x="7085" y="14917"/>
                </a:cubicBezTo>
                <a:cubicBezTo>
                  <a:pt x="7120" y="14465"/>
                  <a:pt x="6930" y="14036"/>
                  <a:pt x="7168" y="13595"/>
                </a:cubicBezTo>
                <a:cubicBezTo>
                  <a:pt x="7239" y="13500"/>
                  <a:pt x="7096" y="13310"/>
                  <a:pt x="7037" y="13155"/>
                </a:cubicBezTo>
                <a:cubicBezTo>
                  <a:pt x="7001" y="13060"/>
                  <a:pt x="6882" y="12917"/>
                  <a:pt x="6906" y="12833"/>
                </a:cubicBezTo>
                <a:cubicBezTo>
                  <a:pt x="7037" y="12441"/>
                  <a:pt x="7192" y="12060"/>
                  <a:pt x="7382" y="11690"/>
                </a:cubicBezTo>
                <a:cubicBezTo>
                  <a:pt x="7763" y="10940"/>
                  <a:pt x="8239" y="10226"/>
                  <a:pt x="8561" y="9452"/>
                </a:cubicBezTo>
                <a:cubicBezTo>
                  <a:pt x="8823" y="8797"/>
                  <a:pt x="9216" y="8202"/>
                  <a:pt x="9740" y="7857"/>
                </a:cubicBezTo>
                <a:cubicBezTo>
                  <a:pt x="10775" y="7166"/>
                  <a:pt x="11954" y="6630"/>
                  <a:pt x="13085" y="6047"/>
                </a:cubicBezTo>
                <a:cubicBezTo>
                  <a:pt x="13776" y="5690"/>
                  <a:pt x="14502" y="5356"/>
                  <a:pt x="15216" y="5035"/>
                </a:cubicBezTo>
                <a:cubicBezTo>
                  <a:pt x="15467" y="4916"/>
                  <a:pt x="15478" y="4749"/>
                  <a:pt x="15359" y="4511"/>
                </a:cubicBezTo>
                <a:cubicBezTo>
                  <a:pt x="14657" y="3154"/>
                  <a:pt x="13978" y="1773"/>
                  <a:pt x="13264" y="415"/>
                </a:cubicBezTo>
                <a:cubicBezTo>
                  <a:pt x="13134" y="183"/>
                  <a:pt x="12916" y="1"/>
                  <a:pt x="1263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29"/>
          <p:cNvSpPr/>
          <p:nvPr/>
        </p:nvSpPr>
        <p:spPr>
          <a:xfrm rot="-6415773">
            <a:off x="245899" y="2092935"/>
            <a:ext cx="417251" cy="598670"/>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29"/>
          <p:cNvSpPr/>
          <p:nvPr/>
        </p:nvSpPr>
        <p:spPr>
          <a:xfrm rot="-8387791">
            <a:off x="733695" y="-194484"/>
            <a:ext cx="455796" cy="451677"/>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29"/>
          <p:cNvSpPr/>
          <p:nvPr/>
        </p:nvSpPr>
        <p:spPr>
          <a:xfrm rot="8420448">
            <a:off x="-59081" y="253218"/>
            <a:ext cx="287219" cy="683009"/>
          </a:xfrm>
          <a:custGeom>
            <a:rect b="b" l="l" r="r" t="t"/>
            <a:pathLst>
              <a:path extrusionOk="0" h="20587" w="5954">
                <a:moveTo>
                  <a:pt x="1843" y="0"/>
                </a:moveTo>
                <a:cubicBezTo>
                  <a:pt x="1034" y="0"/>
                  <a:pt x="393" y="545"/>
                  <a:pt x="357" y="1370"/>
                </a:cubicBezTo>
                <a:cubicBezTo>
                  <a:pt x="298" y="2918"/>
                  <a:pt x="381" y="4489"/>
                  <a:pt x="262" y="6037"/>
                </a:cubicBezTo>
                <a:cubicBezTo>
                  <a:pt x="143" y="7787"/>
                  <a:pt x="595" y="9537"/>
                  <a:pt x="95" y="11264"/>
                </a:cubicBezTo>
                <a:cubicBezTo>
                  <a:pt x="0" y="11550"/>
                  <a:pt x="119" y="11895"/>
                  <a:pt x="167" y="12204"/>
                </a:cubicBezTo>
                <a:cubicBezTo>
                  <a:pt x="203" y="12466"/>
                  <a:pt x="286" y="12740"/>
                  <a:pt x="286" y="12990"/>
                </a:cubicBezTo>
                <a:cubicBezTo>
                  <a:pt x="274" y="13990"/>
                  <a:pt x="214" y="15002"/>
                  <a:pt x="203" y="16002"/>
                </a:cubicBezTo>
                <a:cubicBezTo>
                  <a:pt x="179" y="17312"/>
                  <a:pt x="214" y="18622"/>
                  <a:pt x="214" y="19931"/>
                </a:cubicBezTo>
                <a:cubicBezTo>
                  <a:pt x="214" y="20289"/>
                  <a:pt x="322" y="20551"/>
                  <a:pt x="750" y="20551"/>
                </a:cubicBezTo>
                <a:cubicBezTo>
                  <a:pt x="2179" y="20551"/>
                  <a:pt x="3620" y="20563"/>
                  <a:pt x="5048" y="20586"/>
                </a:cubicBezTo>
                <a:cubicBezTo>
                  <a:pt x="5572" y="20586"/>
                  <a:pt x="5691" y="20301"/>
                  <a:pt x="5691" y="19824"/>
                </a:cubicBezTo>
                <a:cubicBezTo>
                  <a:pt x="5679" y="18812"/>
                  <a:pt x="5715" y="17800"/>
                  <a:pt x="5715" y="16788"/>
                </a:cubicBezTo>
                <a:cubicBezTo>
                  <a:pt x="5703" y="14717"/>
                  <a:pt x="5632" y="12633"/>
                  <a:pt x="5656" y="10561"/>
                </a:cubicBezTo>
                <a:cubicBezTo>
                  <a:pt x="5691" y="8859"/>
                  <a:pt x="5810" y="7144"/>
                  <a:pt x="5929" y="4775"/>
                </a:cubicBezTo>
                <a:cubicBezTo>
                  <a:pt x="5929" y="4001"/>
                  <a:pt x="5941" y="2572"/>
                  <a:pt x="5953" y="1143"/>
                </a:cubicBezTo>
                <a:cubicBezTo>
                  <a:pt x="5953" y="417"/>
                  <a:pt x="5620" y="72"/>
                  <a:pt x="4882" y="60"/>
                </a:cubicBezTo>
                <a:cubicBezTo>
                  <a:pt x="3870" y="48"/>
                  <a:pt x="2881" y="12"/>
                  <a:pt x="1869" y="0"/>
                </a:cubicBezTo>
                <a:cubicBezTo>
                  <a:pt x="1861" y="0"/>
                  <a:pt x="1852" y="0"/>
                  <a:pt x="184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29"/>
          <p:cNvSpPr/>
          <p:nvPr/>
        </p:nvSpPr>
        <p:spPr>
          <a:xfrm rot="-6415813">
            <a:off x="6887311" y="4769352"/>
            <a:ext cx="580015" cy="832286"/>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29"/>
          <p:cNvSpPr/>
          <p:nvPr/>
        </p:nvSpPr>
        <p:spPr>
          <a:xfrm rot="-6415760">
            <a:off x="8919195" y="3814359"/>
            <a:ext cx="532637" cy="764284"/>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29"/>
          <p:cNvSpPr/>
          <p:nvPr/>
        </p:nvSpPr>
        <p:spPr>
          <a:xfrm rot="10800000">
            <a:off x="8801101" y="2282727"/>
            <a:ext cx="411700" cy="407998"/>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29"/>
          <p:cNvSpPr/>
          <p:nvPr/>
        </p:nvSpPr>
        <p:spPr>
          <a:xfrm rot="10800000">
            <a:off x="5557706" y="4900661"/>
            <a:ext cx="501096" cy="496590"/>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29"/>
          <p:cNvSpPr/>
          <p:nvPr/>
        </p:nvSpPr>
        <p:spPr>
          <a:xfrm rot="7080509">
            <a:off x="8661643" y="3151496"/>
            <a:ext cx="277936" cy="520861"/>
          </a:xfrm>
          <a:custGeom>
            <a:rect b="b" l="l" r="r" t="t"/>
            <a:pathLst>
              <a:path extrusionOk="0" h="18230" w="11860">
                <a:moveTo>
                  <a:pt x="3025" y="1"/>
                </a:moveTo>
                <a:cubicBezTo>
                  <a:pt x="2834" y="1"/>
                  <a:pt x="2489" y="72"/>
                  <a:pt x="2453" y="191"/>
                </a:cubicBezTo>
                <a:cubicBezTo>
                  <a:pt x="2344" y="491"/>
                  <a:pt x="2240" y="594"/>
                  <a:pt x="2120" y="594"/>
                </a:cubicBezTo>
                <a:cubicBezTo>
                  <a:pt x="1979" y="594"/>
                  <a:pt x="1815" y="451"/>
                  <a:pt x="1596" y="322"/>
                </a:cubicBezTo>
                <a:cubicBezTo>
                  <a:pt x="1478" y="252"/>
                  <a:pt x="1318" y="226"/>
                  <a:pt x="1147" y="226"/>
                </a:cubicBezTo>
                <a:cubicBezTo>
                  <a:pt x="939" y="226"/>
                  <a:pt x="714" y="264"/>
                  <a:pt x="525" y="310"/>
                </a:cubicBezTo>
                <a:cubicBezTo>
                  <a:pt x="346" y="358"/>
                  <a:pt x="132" y="679"/>
                  <a:pt x="132" y="894"/>
                </a:cubicBezTo>
                <a:cubicBezTo>
                  <a:pt x="108" y="2822"/>
                  <a:pt x="132" y="4751"/>
                  <a:pt x="132" y="6680"/>
                </a:cubicBezTo>
                <a:cubicBezTo>
                  <a:pt x="132" y="8478"/>
                  <a:pt x="120" y="10299"/>
                  <a:pt x="96" y="12097"/>
                </a:cubicBezTo>
                <a:cubicBezTo>
                  <a:pt x="72" y="13824"/>
                  <a:pt x="1" y="15550"/>
                  <a:pt x="13" y="17288"/>
                </a:cubicBezTo>
                <a:cubicBezTo>
                  <a:pt x="13" y="17931"/>
                  <a:pt x="448" y="18229"/>
                  <a:pt x="1071" y="18229"/>
                </a:cubicBezTo>
                <a:cubicBezTo>
                  <a:pt x="1083" y="18229"/>
                  <a:pt x="1096" y="18229"/>
                  <a:pt x="1108" y="18229"/>
                </a:cubicBezTo>
                <a:cubicBezTo>
                  <a:pt x="1680" y="18193"/>
                  <a:pt x="2275" y="18217"/>
                  <a:pt x="2263" y="17384"/>
                </a:cubicBezTo>
                <a:cubicBezTo>
                  <a:pt x="2263" y="17348"/>
                  <a:pt x="2334" y="17324"/>
                  <a:pt x="2418" y="17241"/>
                </a:cubicBezTo>
                <a:cubicBezTo>
                  <a:pt x="2573" y="17324"/>
                  <a:pt x="2775" y="17396"/>
                  <a:pt x="2977" y="17491"/>
                </a:cubicBezTo>
                <a:cubicBezTo>
                  <a:pt x="2870" y="17741"/>
                  <a:pt x="2799" y="17931"/>
                  <a:pt x="2680" y="18193"/>
                </a:cubicBezTo>
                <a:cubicBezTo>
                  <a:pt x="3577" y="18193"/>
                  <a:pt x="4436" y="18204"/>
                  <a:pt x="5281" y="18204"/>
                </a:cubicBezTo>
                <a:cubicBezTo>
                  <a:pt x="5703" y="18204"/>
                  <a:pt x="6121" y="18201"/>
                  <a:pt x="6537" y="18193"/>
                </a:cubicBezTo>
                <a:cubicBezTo>
                  <a:pt x="7859" y="18181"/>
                  <a:pt x="9180" y="18134"/>
                  <a:pt x="10514" y="18062"/>
                </a:cubicBezTo>
                <a:cubicBezTo>
                  <a:pt x="10728" y="18050"/>
                  <a:pt x="11074" y="17872"/>
                  <a:pt x="11121" y="17693"/>
                </a:cubicBezTo>
                <a:cubicBezTo>
                  <a:pt x="11240" y="17265"/>
                  <a:pt x="11240" y="16788"/>
                  <a:pt x="11288" y="16324"/>
                </a:cubicBezTo>
                <a:cubicBezTo>
                  <a:pt x="11859" y="15193"/>
                  <a:pt x="11371" y="13990"/>
                  <a:pt x="11324" y="12859"/>
                </a:cubicBezTo>
                <a:cubicBezTo>
                  <a:pt x="11288" y="11728"/>
                  <a:pt x="11502" y="10550"/>
                  <a:pt x="11133" y="9597"/>
                </a:cubicBezTo>
                <a:cubicBezTo>
                  <a:pt x="11252" y="8918"/>
                  <a:pt x="11407" y="8347"/>
                  <a:pt x="11431" y="7763"/>
                </a:cubicBezTo>
                <a:cubicBezTo>
                  <a:pt x="11466" y="6906"/>
                  <a:pt x="11371" y="6061"/>
                  <a:pt x="11383" y="5192"/>
                </a:cubicBezTo>
                <a:cubicBezTo>
                  <a:pt x="11407" y="3977"/>
                  <a:pt x="11478" y="2739"/>
                  <a:pt x="11466" y="1513"/>
                </a:cubicBezTo>
                <a:cubicBezTo>
                  <a:pt x="11443" y="608"/>
                  <a:pt x="11074" y="143"/>
                  <a:pt x="10454" y="132"/>
                </a:cubicBezTo>
                <a:cubicBezTo>
                  <a:pt x="7978" y="72"/>
                  <a:pt x="5490" y="24"/>
                  <a:pt x="302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29"/>
          <p:cNvSpPr/>
          <p:nvPr/>
        </p:nvSpPr>
        <p:spPr>
          <a:xfrm rot="-6415482">
            <a:off x="1571231" y="74964"/>
            <a:ext cx="473155" cy="678909"/>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2">
  <p:cSld name="CUSTOM_13_1_1_1_1_1">
    <p:spTree>
      <p:nvGrpSpPr>
        <p:cNvPr id="409" name="Shape 409"/>
        <p:cNvGrpSpPr/>
        <p:nvPr/>
      </p:nvGrpSpPr>
      <p:grpSpPr>
        <a:xfrm>
          <a:off x="0" y="0"/>
          <a:ext cx="0" cy="0"/>
          <a:chOff x="0" y="0"/>
          <a:chExt cx="0" cy="0"/>
        </a:xfrm>
      </p:grpSpPr>
      <p:sp>
        <p:nvSpPr>
          <p:cNvPr id="410" name="Google Shape;410;p30"/>
          <p:cNvSpPr/>
          <p:nvPr/>
        </p:nvSpPr>
        <p:spPr>
          <a:xfrm rot="7224123">
            <a:off x="8128077" y="4577048"/>
            <a:ext cx="750758" cy="1238546"/>
          </a:xfrm>
          <a:custGeom>
            <a:rect b="b" l="l" r="r" t="t"/>
            <a:pathLst>
              <a:path extrusionOk="0" h="25535" w="15479">
                <a:moveTo>
                  <a:pt x="12634" y="1"/>
                </a:moveTo>
                <a:cubicBezTo>
                  <a:pt x="12555" y="1"/>
                  <a:pt x="12471" y="15"/>
                  <a:pt x="12383" y="46"/>
                </a:cubicBezTo>
                <a:lnTo>
                  <a:pt x="10871" y="582"/>
                </a:lnTo>
                <a:cubicBezTo>
                  <a:pt x="10180" y="820"/>
                  <a:pt x="9454" y="975"/>
                  <a:pt x="8799" y="1284"/>
                </a:cubicBezTo>
                <a:cubicBezTo>
                  <a:pt x="6846" y="2237"/>
                  <a:pt x="5191" y="3570"/>
                  <a:pt x="3846" y="5261"/>
                </a:cubicBezTo>
                <a:cubicBezTo>
                  <a:pt x="3215" y="6047"/>
                  <a:pt x="2751" y="6964"/>
                  <a:pt x="2239" y="7845"/>
                </a:cubicBezTo>
                <a:cubicBezTo>
                  <a:pt x="1905" y="8416"/>
                  <a:pt x="1596" y="8988"/>
                  <a:pt x="1298" y="9571"/>
                </a:cubicBezTo>
                <a:cubicBezTo>
                  <a:pt x="1215" y="9738"/>
                  <a:pt x="1274" y="9964"/>
                  <a:pt x="1215" y="10119"/>
                </a:cubicBezTo>
                <a:cubicBezTo>
                  <a:pt x="1143" y="10333"/>
                  <a:pt x="917" y="10512"/>
                  <a:pt x="881" y="10714"/>
                </a:cubicBezTo>
                <a:cubicBezTo>
                  <a:pt x="715" y="11583"/>
                  <a:pt x="536" y="12464"/>
                  <a:pt x="465" y="13333"/>
                </a:cubicBezTo>
                <a:cubicBezTo>
                  <a:pt x="429" y="13810"/>
                  <a:pt x="238" y="14346"/>
                  <a:pt x="655" y="14798"/>
                </a:cubicBezTo>
                <a:cubicBezTo>
                  <a:pt x="703" y="14822"/>
                  <a:pt x="655" y="14941"/>
                  <a:pt x="643" y="15024"/>
                </a:cubicBezTo>
                <a:cubicBezTo>
                  <a:pt x="596" y="15393"/>
                  <a:pt x="536" y="15762"/>
                  <a:pt x="500" y="16131"/>
                </a:cubicBezTo>
                <a:cubicBezTo>
                  <a:pt x="441" y="16774"/>
                  <a:pt x="357" y="17429"/>
                  <a:pt x="381" y="18072"/>
                </a:cubicBezTo>
                <a:cubicBezTo>
                  <a:pt x="405" y="18608"/>
                  <a:pt x="0" y="19322"/>
                  <a:pt x="881" y="19632"/>
                </a:cubicBezTo>
                <a:cubicBezTo>
                  <a:pt x="715" y="19751"/>
                  <a:pt x="560" y="19858"/>
                  <a:pt x="417" y="19965"/>
                </a:cubicBezTo>
                <a:cubicBezTo>
                  <a:pt x="524" y="20120"/>
                  <a:pt x="619" y="20275"/>
                  <a:pt x="703" y="20394"/>
                </a:cubicBezTo>
                <a:cubicBezTo>
                  <a:pt x="357" y="20918"/>
                  <a:pt x="619" y="21370"/>
                  <a:pt x="727" y="21846"/>
                </a:cubicBezTo>
                <a:cubicBezTo>
                  <a:pt x="774" y="22049"/>
                  <a:pt x="822" y="22239"/>
                  <a:pt x="893" y="22525"/>
                </a:cubicBezTo>
                <a:cubicBezTo>
                  <a:pt x="619" y="22418"/>
                  <a:pt x="524" y="22370"/>
                  <a:pt x="405" y="22323"/>
                </a:cubicBezTo>
                <a:lnTo>
                  <a:pt x="405" y="23728"/>
                </a:lnTo>
                <a:cubicBezTo>
                  <a:pt x="459" y="23718"/>
                  <a:pt x="505" y="23713"/>
                  <a:pt x="544" y="23713"/>
                </a:cubicBezTo>
                <a:cubicBezTo>
                  <a:pt x="883" y="23713"/>
                  <a:pt x="747" y="24050"/>
                  <a:pt x="822" y="24263"/>
                </a:cubicBezTo>
                <a:cubicBezTo>
                  <a:pt x="879" y="24448"/>
                  <a:pt x="915" y="24621"/>
                  <a:pt x="636" y="24621"/>
                </a:cubicBezTo>
                <a:cubicBezTo>
                  <a:pt x="627" y="24621"/>
                  <a:pt x="617" y="24621"/>
                  <a:pt x="608" y="24621"/>
                </a:cubicBezTo>
                <a:cubicBezTo>
                  <a:pt x="596" y="24621"/>
                  <a:pt x="500" y="24859"/>
                  <a:pt x="536" y="24883"/>
                </a:cubicBezTo>
                <a:cubicBezTo>
                  <a:pt x="794" y="25140"/>
                  <a:pt x="913" y="25514"/>
                  <a:pt x="1417" y="25514"/>
                </a:cubicBezTo>
                <a:cubicBezTo>
                  <a:pt x="1425" y="25514"/>
                  <a:pt x="1433" y="25514"/>
                  <a:pt x="1441" y="25514"/>
                </a:cubicBezTo>
                <a:cubicBezTo>
                  <a:pt x="1830" y="25498"/>
                  <a:pt x="2219" y="25493"/>
                  <a:pt x="2606" y="25493"/>
                </a:cubicBezTo>
                <a:cubicBezTo>
                  <a:pt x="3427" y="25493"/>
                  <a:pt x="4244" y="25517"/>
                  <a:pt x="5060" y="25525"/>
                </a:cubicBezTo>
                <a:cubicBezTo>
                  <a:pt x="5193" y="25528"/>
                  <a:pt x="5328" y="25535"/>
                  <a:pt x="5459" y="25535"/>
                </a:cubicBezTo>
                <a:cubicBezTo>
                  <a:pt x="5927" y="25535"/>
                  <a:pt x="6352" y="25450"/>
                  <a:pt x="6501" y="24799"/>
                </a:cubicBezTo>
                <a:cubicBezTo>
                  <a:pt x="6513" y="24740"/>
                  <a:pt x="6680" y="24704"/>
                  <a:pt x="6680" y="24704"/>
                </a:cubicBezTo>
                <a:cubicBezTo>
                  <a:pt x="6561" y="24406"/>
                  <a:pt x="6442" y="24168"/>
                  <a:pt x="6418" y="23930"/>
                </a:cubicBezTo>
                <a:cubicBezTo>
                  <a:pt x="6406" y="23859"/>
                  <a:pt x="6668" y="23751"/>
                  <a:pt x="6680" y="23740"/>
                </a:cubicBezTo>
                <a:cubicBezTo>
                  <a:pt x="6501" y="23382"/>
                  <a:pt x="6311" y="23025"/>
                  <a:pt x="6108" y="22608"/>
                </a:cubicBezTo>
                <a:cubicBezTo>
                  <a:pt x="6370" y="22561"/>
                  <a:pt x="6501" y="22537"/>
                  <a:pt x="6680" y="22501"/>
                </a:cubicBezTo>
                <a:lnTo>
                  <a:pt x="6680" y="22501"/>
                </a:lnTo>
                <a:cubicBezTo>
                  <a:pt x="6608" y="22656"/>
                  <a:pt x="6573" y="22763"/>
                  <a:pt x="6537" y="22847"/>
                </a:cubicBezTo>
                <a:cubicBezTo>
                  <a:pt x="6573" y="22882"/>
                  <a:pt x="6620" y="22894"/>
                  <a:pt x="6668" y="22906"/>
                </a:cubicBezTo>
                <a:cubicBezTo>
                  <a:pt x="6775" y="22644"/>
                  <a:pt x="6870" y="22382"/>
                  <a:pt x="6965" y="22144"/>
                </a:cubicBezTo>
                <a:cubicBezTo>
                  <a:pt x="6739" y="22001"/>
                  <a:pt x="6561" y="21870"/>
                  <a:pt x="6382" y="21751"/>
                </a:cubicBezTo>
                <a:cubicBezTo>
                  <a:pt x="6418" y="21715"/>
                  <a:pt x="6430" y="21668"/>
                  <a:pt x="6453" y="21644"/>
                </a:cubicBezTo>
                <a:cubicBezTo>
                  <a:pt x="6620" y="21656"/>
                  <a:pt x="6775" y="21692"/>
                  <a:pt x="6918" y="21704"/>
                </a:cubicBezTo>
                <a:cubicBezTo>
                  <a:pt x="7144" y="20930"/>
                  <a:pt x="7073" y="20739"/>
                  <a:pt x="6525" y="20537"/>
                </a:cubicBezTo>
                <a:lnTo>
                  <a:pt x="6656" y="20406"/>
                </a:lnTo>
                <a:cubicBezTo>
                  <a:pt x="6573" y="20084"/>
                  <a:pt x="6513" y="19822"/>
                  <a:pt x="6489" y="19691"/>
                </a:cubicBezTo>
                <a:cubicBezTo>
                  <a:pt x="6739" y="19513"/>
                  <a:pt x="7013" y="19429"/>
                  <a:pt x="7073" y="19263"/>
                </a:cubicBezTo>
                <a:cubicBezTo>
                  <a:pt x="7204" y="18918"/>
                  <a:pt x="7168" y="18548"/>
                  <a:pt x="6692" y="18370"/>
                </a:cubicBezTo>
                <a:cubicBezTo>
                  <a:pt x="6858" y="18298"/>
                  <a:pt x="6965" y="18263"/>
                  <a:pt x="7144" y="18191"/>
                </a:cubicBezTo>
                <a:cubicBezTo>
                  <a:pt x="6894" y="18084"/>
                  <a:pt x="6715" y="18013"/>
                  <a:pt x="6418" y="17882"/>
                </a:cubicBezTo>
                <a:cubicBezTo>
                  <a:pt x="7335" y="17739"/>
                  <a:pt x="7144" y="17143"/>
                  <a:pt x="7025" y="16715"/>
                </a:cubicBezTo>
                <a:cubicBezTo>
                  <a:pt x="6918" y="16298"/>
                  <a:pt x="6596" y="15941"/>
                  <a:pt x="6334" y="15512"/>
                </a:cubicBezTo>
                <a:lnTo>
                  <a:pt x="6334" y="15512"/>
                </a:lnTo>
                <a:cubicBezTo>
                  <a:pt x="6632" y="15679"/>
                  <a:pt x="6906" y="15822"/>
                  <a:pt x="7192" y="15989"/>
                </a:cubicBezTo>
                <a:cubicBezTo>
                  <a:pt x="7204" y="15977"/>
                  <a:pt x="7227" y="15953"/>
                  <a:pt x="7251" y="15941"/>
                </a:cubicBezTo>
                <a:cubicBezTo>
                  <a:pt x="7096" y="15774"/>
                  <a:pt x="6965" y="15619"/>
                  <a:pt x="6894" y="15512"/>
                </a:cubicBezTo>
                <a:cubicBezTo>
                  <a:pt x="6977" y="15286"/>
                  <a:pt x="7108" y="15096"/>
                  <a:pt x="7085" y="14917"/>
                </a:cubicBezTo>
                <a:cubicBezTo>
                  <a:pt x="7120" y="14465"/>
                  <a:pt x="6930" y="14036"/>
                  <a:pt x="7168" y="13595"/>
                </a:cubicBezTo>
                <a:cubicBezTo>
                  <a:pt x="7239" y="13500"/>
                  <a:pt x="7096" y="13310"/>
                  <a:pt x="7037" y="13155"/>
                </a:cubicBezTo>
                <a:cubicBezTo>
                  <a:pt x="7001" y="13060"/>
                  <a:pt x="6882" y="12917"/>
                  <a:pt x="6906" y="12833"/>
                </a:cubicBezTo>
                <a:cubicBezTo>
                  <a:pt x="7037" y="12441"/>
                  <a:pt x="7192" y="12060"/>
                  <a:pt x="7382" y="11690"/>
                </a:cubicBezTo>
                <a:cubicBezTo>
                  <a:pt x="7763" y="10940"/>
                  <a:pt x="8239" y="10226"/>
                  <a:pt x="8561" y="9452"/>
                </a:cubicBezTo>
                <a:cubicBezTo>
                  <a:pt x="8823" y="8797"/>
                  <a:pt x="9216" y="8202"/>
                  <a:pt x="9740" y="7857"/>
                </a:cubicBezTo>
                <a:cubicBezTo>
                  <a:pt x="10775" y="7166"/>
                  <a:pt x="11954" y="6630"/>
                  <a:pt x="13085" y="6047"/>
                </a:cubicBezTo>
                <a:cubicBezTo>
                  <a:pt x="13776" y="5690"/>
                  <a:pt x="14502" y="5356"/>
                  <a:pt x="15216" y="5035"/>
                </a:cubicBezTo>
                <a:cubicBezTo>
                  <a:pt x="15467" y="4916"/>
                  <a:pt x="15478" y="4749"/>
                  <a:pt x="15359" y="4511"/>
                </a:cubicBezTo>
                <a:cubicBezTo>
                  <a:pt x="14657" y="3154"/>
                  <a:pt x="13978" y="1773"/>
                  <a:pt x="13264" y="415"/>
                </a:cubicBezTo>
                <a:cubicBezTo>
                  <a:pt x="13134" y="183"/>
                  <a:pt x="12916" y="1"/>
                  <a:pt x="1263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30"/>
          <p:cNvSpPr/>
          <p:nvPr/>
        </p:nvSpPr>
        <p:spPr>
          <a:xfrm rot="-471767">
            <a:off x="8806188" y="3967718"/>
            <a:ext cx="692276" cy="993479"/>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30"/>
          <p:cNvSpPr/>
          <p:nvPr/>
        </p:nvSpPr>
        <p:spPr>
          <a:xfrm rot="10800000">
            <a:off x="7216491" y="4955812"/>
            <a:ext cx="479019" cy="474712"/>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30"/>
          <p:cNvSpPr/>
          <p:nvPr/>
        </p:nvSpPr>
        <p:spPr>
          <a:xfrm rot="3807286">
            <a:off x="2124284" y="4609050"/>
            <a:ext cx="750736" cy="1238541"/>
          </a:xfrm>
          <a:custGeom>
            <a:rect b="b" l="l" r="r" t="t"/>
            <a:pathLst>
              <a:path extrusionOk="0" h="25535" w="15479">
                <a:moveTo>
                  <a:pt x="12634" y="1"/>
                </a:moveTo>
                <a:cubicBezTo>
                  <a:pt x="12555" y="1"/>
                  <a:pt x="12471" y="15"/>
                  <a:pt x="12383" y="46"/>
                </a:cubicBezTo>
                <a:lnTo>
                  <a:pt x="10871" y="582"/>
                </a:lnTo>
                <a:cubicBezTo>
                  <a:pt x="10180" y="820"/>
                  <a:pt x="9454" y="975"/>
                  <a:pt x="8799" y="1284"/>
                </a:cubicBezTo>
                <a:cubicBezTo>
                  <a:pt x="6846" y="2237"/>
                  <a:pt x="5191" y="3570"/>
                  <a:pt x="3846" y="5261"/>
                </a:cubicBezTo>
                <a:cubicBezTo>
                  <a:pt x="3215" y="6047"/>
                  <a:pt x="2751" y="6964"/>
                  <a:pt x="2239" y="7845"/>
                </a:cubicBezTo>
                <a:cubicBezTo>
                  <a:pt x="1905" y="8416"/>
                  <a:pt x="1596" y="8988"/>
                  <a:pt x="1298" y="9571"/>
                </a:cubicBezTo>
                <a:cubicBezTo>
                  <a:pt x="1215" y="9738"/>
                  <a:pt x="1274" y="9964"/>
                  <a:pt x="1215" y="10119"/>
                </a:cubicBezTo>
                <a:cubicBezTo>
                  <a:pt x="1143" y="10333"/>
                  <a:pt x="917" y="10512"/>
                  <a:pt x="881" y="10714"/>
                </a:cubicBezTo>
                <a:cubicBezTo>
                  <a:pt x="715" y="11583"/>
                  <a:pt x="536" y="12464"/>
                  <a:pt x="465" y="13333"/>
                </a:cubicBezTo>
                <a:cubicBezTo>
                  <a:pt x="429" y="13810"/>
                  <a:pt x="238" y="14346"/>
                  <a:pt x="655" y="14798"/>
                </a:cubicBezTo>
                <a:cubicBezTo>
                  <a:pt x="703" y="14822"/>
                  <a:pt x="655" y="14941"/>
                  <a:pt x="643" y="15024"/>
                </a:cubicBezTo>
                <a:cubicBezTo>
                  <a:pt x="596" y="15393"/>
                  <a:pt x="536" y="15762"/>
                  <a:pt x="500" y="16131"/>
                </a:cubicBezTo>
                <a:cubicBezTo>
                  <a:pt x="441" y="16774"/>
                  <a:pt x="357" y="17429"/>
                  <a:pt x="381" y="18072"/>
                </a:cubicBezTo>
                <a:cubicBezTo>
                  <a:pt x="405" y="18608"/>
                  <a:pt x="0" y="19322"/>
                  <a:pt x="881" y="19632"/>
                </a:cubicBezTo>
                <a:cubicBezTo>
                  <a:pt x="715" y="19751"/>
                  <a:pt x="560" y="19858"/>
                  <a:pt x="417" y="19965"/>
                </a:cubicBezTo>
                <a:cubicBezTo>
                  <a:pt x="524" y="20120"/>
                  <a:pt x="619" y="20275"/>
                  <a:pt x="703" y="20394"/>
                </a:cubicBezTo>
                <a:cubicBezTo>
                  <a:pt x="357" y="20918"/>
                  <a:pt x="619" y="21370"/>
                  <a:pt x="727" y="21846"/>
                </a:cubicBezTo>
                <a:cubicBezTo>
                  <a:pt x="774" y="22049"/>
                  <a:pt x="822" y="22239"/>
                  <a:pt x="893" y="22525"/>
                </a:cubicBezTo>
                <a:cubicBezTo>
                  <a:pt x="619" y="22418"/>
                  <a:pt x="524" y="22370"/>
                  <a:pt x="405" y="22323"/>
                </a:cubicBezTo>
                <a:lnTo>
                  <a:pt x="405" y="23728"/>
                </a:lnTo>
                <a:cubicBezTo>
                  <a:pt x="459" y="23718"/>
                  <a:pt x="505" y="23713"/>
                  <a:pt x="544" y="23713"/>
                </a:cubicBezTo>
                <a:cubicBezTo>
                  <a:pt x="883" y="23713"/>
                  <a:pt x="747" y="24050"/>
                  <a:pt x="822" y="24263"/>
                </a:cubicBezTo>
                <a:cubicBezTo>
                  <a:pt x="879" y="24448"/>
                  <a:pt x="915" y="24621"/>
                  <a:pt x="636" y="24621"/>
                </a:cubicBezTo>
                <a:cubicBezTo>
                  <a:pt x="627" y="24621"/>
                  <a:pt x="617" y="24621"/>
                  <a:pt x="608" y="24621"/>
                </a:cubicBezTo>
                <a:cubicBezTo>
                  <a:pt x="596" y="24621"/>
                  <a:pt x="500" y="24859"/>
                  <a:pt x="536" y="24883"/>
                </a:cubicBezTo>
                <a:cubicBezTo>
                  <a:pt x="794" y="25140"/>
                  <a:pt x="913" y="25514"/>
                  <a:pt x="1417" y="25514"/>
                </a:cubicBezTo>
                <a:cubicBezTo>
                  <a:pt x="1425" y="25514"/>
                  <a:pt x="1433" y="25514"/>
                  <a:pt x="1441" y="25514"/>
                </a:cubicBezTo>
                <a:cubicBezTo>
                  <a:pt x="1830" y="25498"/>
                  <a:pt x="2219" y="25493"/>
                  <a:pt x="2606" y="25493"/>
                </a:cubicBezTo>
                <a:cubicBezTo>
                  <a:pt x="3427" y="25493"/>
                  <a:pt x="4244" y="25517"/>
                  <a:pt x="5060" y="25525"/>
                </a:cubicBezTo>
                <a:cubicBezTo>
                  <a:pt x="5193" y="25528"/>
                  <a:pt x="5328" y="25535"/>
                  <a:pt x="5459" y="25535"/>
                </a:cubicBezTo>
                <a:cubicBezTo>
                  <a:pt x="5927" y="25535"/>
                  <a:pt x="6352" y="25450"/>
                  <a:pt x="6501" y="24799"/>
                </a:cubicBezTo>
                <a:cubicBezTo>
                  <a:pt x="6513" y="24740"/>
                  <a:pt x="6680" y="24704"/>
                  <a:pt x="6680" y="24704"/>
                </a:cubicBezTo>
                <a:cubicBezTo>
                  <a:pt x="6561" y="24406"/>
                  <a:pt x="6442" y="24168"/>
                  <a:pt x="6418" y="23930"/>
                </a:cubicBezTo>
                <a:cubicBezTo>
                  <a:pt x="6406" y="23859"/>
                  <a:pt x="6668" y="23751"/>
                  <a:pt x="6680" y="23740"/>
                </a:cubicBezTo>
                <a:cubicBezTo>
                  <a:pt x="6501" y="23382"/>
                  <a:pt x="6311" y="23025"/>
                  <a:pt x="6108" y="22608"/>
                </a:cubicBezTo>
                <a:cubicBezTo>
                  <a:pt x="6370" y="22561"/>
                  <a:pt x="6501" y="22537"/>
                  <a:pt x="6680" y="22501"/>
                </a:cubicBezTo>
                <a:lnTo>
                  <a:pt x="6680" y="22501"/>
                </a:lnTo>
                <a:cubicBezTo>
                  <a:pt x="6608" y="22656"/>
                  <a:pt x="6573" y="22763"/>
                  <a:pt x="6537" y="22847"/>
                </a:cubicBezTo>
                <a:cubicBezTo>
                  <a:pt x="6573" y="22882"/>
                  <a:pt x="6620" y="22894"/>
                  <a:pt x="6668" y="22906"/>
                </a:cubicBezTo>
                <a:cubicBezTo>
                  <a:pt x="6775" y="22644"/>
                  <a:pt x="6870" y="22382"/>
                  <a:pt x="6965" y="22144"/>
                </a:cubicBezTo>
                <a:cubicBezTo>
                  <a:pt x="6739" y="22001"/>
                  <a:pt x="6561" y="21870"/>
                  <a:pt x="6382" y="21751"/>
                </a:cubicBezTo>
                <a:cubicBezTo>
                  <a:pt x="6418" y="21715"/>
                  <a:pt x="6430" y="21668"/>
                  <a:pt x="6453" y="21644"/>
                </a:cubicBezTo>
                <a:cubicBezTo>
                  <a:pt x="6620" y="21656"/>
                  <a:pt x="6775" y="21692"/>
                  <a:pt x="6918" y="21704"/>
                </a:cubicBezTo>
                <a:cubicBezTo>
                  <a:pt x="7144" y="20930"/>
                  <a:pt x="7073" y="20739"/>
                  <a:pt x="6525" y="20537"/>
                </a:cubicBezTo>
                <a:lnTo>
                  <a:pt x="6656" y="20406"/>
                </a:lnTo>
                <a:cubicBezTo>
                  <a:pt x="6573" y="20084"/>
                  <a:pt x="6513" y="19822"/>
                  <a:pt x="6489" y="19691"/>
                </a:cubicBezTo>
                <a:cubicBezTo>
                  <a:pt x="6739" y="19513"/>
                  <a:pt x="7013" y="19429"/>
                  <a:pt x="7073" y="19263"/>
                </a:cubicBezTo>
                <a:cubicBezTo>
                  <a:pt x="7204" y="18918"/>
                  <a:pt x="7168" y="18548"/>
                  <a:pt x="6692" y="18370"/>
                </a:cubicBezTo>
                <a:cubicBezTo>
                  <a:pt x="6858" y="18298"/>
                  <a:pt x="6965" y="18263"/>
                  <a:pt x="7144" y="18191"/>
                </a:cubicBezTo>
                <a:cubicBezTo>
                  <a:pt x="6894" y="18084"/>
                  <a:pt x="6715" y="18013"/>
                  <a:pt x="6418" y="17882"/>
                </a:cubicBezTo>
                <a:cubicBezTo>
                  <a:pt x="7335" y="17739"/>
                  <a:pt x="7144" y="17143"/>
                  <a:pt x="7025" y="16715"/>
                </a:cubicBezTo>
                <a:cubicBezTo>
                  <a:pt x="6918" y="16298"/>
                  <a:pt x="6596" y="15941"/>
                  <a:pt x="6334" y="15512"/>
                </a:cubicBezTo>
                <a:lnTo>
                  <a:pt x="6334" y="15512"/>
                </a:lnTo>
                <a:cubicBezTo>
                  <a:pt x="6632" y="15679"/>
                  <a:pt x="6906" y="15822"/>
                  <a:pt x="7192" y="15989"/>
                </a:cubicBezTo>
                <a:cubicBezTo>
                  <a:pt x="7204" y="15977"/>
                  <a:pt x="7227" y="15953"/>
                  <a:pt x="7251" y="15941"/>
                </a:cubicBezTo>
                <a:cubicBezTo>
                  <a:pt x="7096" y="15774"/>
                  <a:pt x="6965" y="15619"/>
                  <a:pt x="6894" y="15512"/>
                </a:cubicBezTo>
                <a:cubicBezTo>
                  <a:pt x="6977" y="15286"/>
                  <a:pt x="7108" y="15096"/>
                  <a:pt x="7085" y="14917"/>
                </a:cubicBezTo>
                <a:cubicBezTo>
                  <a:pt x="7120" y="14465"/>
                  <a:pt x="6930" y="14036"/>
                  <a:pt x="7168" y="13595"/>
                </a:cubicBezTo>
                <a:cubicBezTo>
                  <a:pt x="7239" y="13500"/>
                  <a:pt x="7096" y="13310"/>
                  <a:pt x="7037" y="13155"/>
                </a:cubicBezTo>
                <a:cubicBezTo>
                  <a:pt x="7001" y="13060"/>
                  <a:pt x="6882" y="12917"/>
                  <a:pt x="6906" y="12833"/>
                </a:cubicBezTo>
                <a:cubicBezTo>
                  <a:pt x="7037" y="12441"/>
                  <a:pt x="7192" y="12060"/>
                  <a:pt x="7382" y="11690"/>
                </a:cubicBezTo>
                <a:cubicBezTo>
                  <a:pt x="7763" y="10940"/>
                  <a:pt x="8239" y="10226"/>
                  <a:pt x="8561" y="9452"/>
                </a:cubicBezTo>
                <a:cubicBezTo>
                  <a:pt x="8823" y="8797"/>
                  <a:pt x="9216" y="8202"/>
                  <a:pt x="9740" y="7857"/>
                </a:cubicBezTo>
                <a:cubicBezTo>
                  <a:pt x="10775" y="7166"/>
                  <a:pt x="11954" y="6630"/>
                  <a:pt x="13085" y="6047"/>
                </a:cubicBezTo>
                <a:cubicBezTo>
                  <a:pt x="13776" y="5690"/>
                  <a:pt x="14502" y="5356"/>
                  <a:pt x="15216" y="5035"/>
                </a:cubicBezTo>
                <a:cubicBezTo>
                  <a:pt x="15467" y="4916"/>
                  <a:pt x="15478" y="4749"/>
                  <a:pt x="15359" y="4511"/>
                </a:cubicBezTo>
                <a:cubicBezTo>
                  <a:pt x="14657" y="3154"/>
                  <a:pt x="13978" y="1773"/>
                  <a:pt x="13264" y="415"/>
                </a:cubicBezTo>
                <a:cubicBezTo>
                  <a:pt x="13134" y="183"/>
                  <a:pt x="12916" y="1"/>
                  <a:pt x="1263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30"/>
          <p:cNvSpPr/>
          <p:nvPr/>
        </p:nvSpPr>
        <p:spPr>
          <a:xfrm rot="10800000">
            <a:off x="3527216" y="5003887"/>
            <a:ext cx="479019" cy="474712"/>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30"/>
          <p:cNvSpPr/>
          <p:nvPr/>
        </p:nvSpPr>
        <p:spPr>
          <a:xfrm rot="-6259666">
            <a:off x="8159267" y="-654483"/>
            <a:ext cx="750748" cy="1238569"/>
          </a:xfrm>
          <a:custGeom>
            <a:rect b="b" l="l" r="r" t="t"/>
            <a:pathLst>
              <a:path extrusionOk="0" h="25535" w="15479">
                <a:moveTo>
                  <a:pt x="12634" y="1"/>
                </a:moveTo>
                <a:cubicBezTo>
                  <a:pt x="12555" y="1"/>
                  <a:pt x="12471" y="15"/>
                  <a:pt x="12383" y="46"/>
                </a:cubicBezTo>
                <a:lnTo>
                  <a:pt x="10871" y="582"/>
                </a:lnTo>
                <a:cubicBezTo>
                  <a:pt x="10180" y="820"/>
                  <a:pt x="9454" y="975"/>
                  <a:pt x="8799" y="1284"/>
                </a:cubicBezTo>
                <a:cubicBezTo>
                  <a:pt x="6846" y="2237"/>
                  <a:pt x="5191" y="3570"/>
                  <a:pt x="3846" y="5261"/>
                </a:cubicBezTo>
                <a:cubicBezTo>
                  <a:pt x="3215" y="6047"/>
                  <a:pt x="2751" y="6964"/>
                  <a:pt x="2239" y="7845"/>
                </a:cubicBezTo>
                <a:cubicBezTo>
                  <a:pt x="1905" y="8416"/>
                  <a:pt x="1596" y="8988"/>
                  <a:pt x="1298" y="9571"/>
                </a:cubicBezTo>
                <a:cubicBezTo>
                  <a:pt x="1215" y="9738"/>
                  <a:pt x="1274" y="9964"/>
                  <a:pt x="1215" y="10119"/>
                </a:cubicBezTo>
                <a:cubicBezTo>
                  <a:pt x="1143" y="10333"/>
                  <a:pt x="917" y="10512"/>
                  <a:pt x="881" y="10714"/>
                </a:cubicBezTo>
                <a:cubicBezTo>
                  <a:pt x="715" y="11583"/>
                  <a:pt x="536" y="12464"/>
                  <a:pt x="465" y="13333"/>
                </a:cubicBezTo>
                <a:cubicBezTo>
                  <a:pt x="429" y="13810"/>
                  <a:pt x="238" y="14346"/>
                  <a:pt x="655" y="14798"/>
                </a:cubicBezTo>
                <a:cubicBezTo>
                  <a:pt x="703" y="14822"/>
                  <a:pt x="655" y="14941"/>
                  <a:pt x="643" y="15024"/>
                </a:cubicBezTo>
                <a:cubicBezTo>
                  <a:pt x="596" y="15393"/>
                  <a:pt x="536" y="15762"/>
                  <a:pt x="500" y="16131"/>
                </a:cubicBezTo>
                <a:cubicBezTo>
                  <a:pt x="441" y="16774"/>
                  <a:pt x="357" y="17429"/>
                  <a:pt x="381" y="18072"/>
                </a:cubicBezTo>
                <a:cubicBezTo>
                  <a:pt x="405" y="18608"/>
                  <a:pt x="0" y="19322"/>
                  <a:pt x="881" y="19632"/>
                </a:cubicBezTo>
                <a:cubicBezTo>
                  <a:pt x="715" y="19751"/>
                  <a:pt x="560" y="19858"/>
                  <a:pt x="417" y="19965"/>
                </a:cubicBezTo>
                <a:cubicBezTo>
                  <a:pt x="524" y="20120"/>
                  <a:pt x="619" y="20275"/>
                  <a:pt x="703" y="20394"/>
                </a:cubicBezTo>
                <a:cubicBezTo>
                  <a:pt x="357" y="20918"/>
                  <a:pt x="619" y="21370"/>
                  <a:pt x="727" y="21846"/>
                </a:cubicBezTo>
                <a:cubicBezTo>
                  <a:pt x="774" y="22049"/>
                  <a:pt x="822" y="22239"/>
                  <a:pt x="893" y="22525"/>
                </a:cubicBezTo>
                <a:cubicBezTo>
                  <a:pt x="619" y="22418"/>
                  <a:pt x="524" y="22370"/>
                  <a:pt x="405" y="22323"/>
                </a:cubicBezTo>
                <a:lnTo>
                  <a:pt x="405" y="23728"/>
                </a:lnTo>
                <a:cubicBezTo>
                  <a:pt x="459" y="23718"/>
                  <a:pt x="505" y="23713"/>
                  <a:pt x="544" y="23713"/>
                </a:cubicBezTo>
                <a:cubicBezTo>
                  <a:pt x="883" y="23713"/>
                  <a:pt x="747" y="24050"/>
                  <a:pt x="822" y="24263"/>
                </a:cubicBezTo>
                <a:cubicBezTo>
                  <a:pt x="879" y="24448"/>
                  <a:pt x="915" y="24621"/>
                  <a:pt x="636" y="24621"/>
                </a:cubicBezTo>
                <a:cubicBezTo>
                  <a:pt x="627" y="24621"/>
                  <a:pt x="617" y="24621"/>
                  <a:pt x="608" y="24621"/>
                </a:cubicBezTo>
                <a:cubicBezTo>
                  <a:pt x="596" y="24621"/>
                  <a:pt x="500" y="24859"/>
                  <a:pt x="536" y="24883"/>
                </a:cubicBezTo>
                <a:cubicBezTo>
                  <a:pt x="794" y="25140"/>
                  <a:pt x="913" y="25514"/>
                  <a:pt x="1417" y="25514"/>
                </a:cubicBezTo>
                <a:cubicBezTo>
                  <a:pt x="1425" y="25514"/>
                  <a:pt x="1433" y="25514"/>
                  <a:pt x="1441" y="25514"/>
                </a:cubicBezTo>
                <a:cubicBezTo>
                  <a:pt x="1830" y="25498"/>
                  <a:pt x="2219" y="25493"/>
                  <a:pt x="2606" y="25493"/>
                </a:cubicBezTo>
                <a:cubicBezTo>
                  <a:pt x="3427" y="25493"/>
                  <a:pt x="4244" y="25517"/>
                  <a:pt x="5060" y="25525"/>
                </a:cubicBezTo>
                <a:cubicBezTo>
                  <a:pt x="5193" y="25528"/>
                  <a:pt x="5328" y="25535"/>
                  <a:pt x="5459" y="25535"/>
                </a:cubicBezTo>
                <a:cubicBezTo>
                  <a:pt x="5927" y="25535"/>
                  <a:pt x="6352" y="25450"/>
                  <a:pt x="6501" y="24799"/>
                </a:cubicBezTo>
                <a:cubicBezTo>
                  <a:pt x="6513" y="24740"/>
                  <a:pt x="6680" y="24704"/>
                  <a:pt x="6680" y="24704"/>
                </a:cubicBezTo>
                <a:cubicBezTo>
                  <a:pt x="6561" y="24406"/>
                  <a:pt x="6442" y="24168"/>
                  <a:pt x="6418" y="23930"/>
                </a:cubicBezTo>
                <a:cubicBezTo>
                  <a:pt x="6406" y="23859"/>
                  <a:pt x="6668" y="23751"/>
                  <a:pt x="6680" y="23740"/>
                </a:cubicBezTo>
                <a:cubicBezTo>
                  <a:pt x="6501" y="23382"/>
                  <a:pt x="6311" y="23025"/>
                  <a:pt x="6108" y="22608"/>
                </a:cubicBezTo>
                <a:cubicBezTo>
                  <a:pt x="6370" y="22561"/>
                  <a:pt x="6501" y="22537"/>
                  <a:pt x="6680" y="22501"/>
                </a:cubicBezTo>
                <a:lnTo>
                  <a:pt x="6680" y="22501"/>
                </a:lnTo>
                <a:cubicBezTo>
                  <a:pt x="6608" y="22656"/>
                  <a:pt x="6573" y="22763"/>
                  <a:pt x="6537" y="22847"/>
                </a:cubicBezTo>
                <a:cubicBezTo>
                  <a:pt x="6573" y="22882"/>
                  <a:pt x="6620" y="22894"/>
                  <a:pt x="6668" y="22906"/>
                </a:cubicBezTo>
                <a:cubicBezTo>
                  <a:pt x="6775" y="22644"/>
                  <a:pt x="6870" y="22382"/>
                  <a:pt x="6965" y="22144"/>
                </a:cubicBezTo>
                <a:cubicBezTo>
                  <a:pt x="6739" y="22001"/>
                  <a:pt x="6561" y="21870"/>
                  <a:pt x="6382" y="21751"/>
                </a:cubicBezTo>
                <a:cubicBezTo>
                  <a:pt x="6418" y="21715"/>
                  <a:pt x="6430" y="21668"/>
                  <a:pt x="6453" y="21644"/>
                </a:cubicBezTo>
                <a:cubicBezTo>
                  <a:pt x="6620" y="21656"/>
                  <a:pt x="6775" y="21692"/>
                  <a:pt x="6918" y="21704"/>
                </a:cubicBezTo>
                <a:cubicBezTo>
                  <a:pt x="7144" y="20930"/>
                  <a:pt x="7073" y="20739"/>
                  <a:pt x="6525" y="20537"/>
                </a:cubicBezTo>
                <a:lnTo>
                  <a:pt x="6656" y="20406"/>
                </a:lnTo>
                <a:cubicBezTo>
                  <a:pt x="6573" y="20084"/>
                  <a:pt x="6513" y="19822"/>
                  <a:pt x="6489" y="19691"/>
                </a:cubicBezTo>
                <a:cubicBezTo>
                  <a:pt x="6739" y="19513"/>
                  <a:pt x="7013" y="19429"/>
                  <a:pt x="7073" y="19263"/>
                </a:cubicBezTo>
                <a:cubicBezTo>
                  <a:pt x="7204" y="18918"/>
                  <a:pt x="7168" y="18548"/>
                  <a:pt x="6692" y="18370"/>
                </a:cubicBezTo>
                <a:cubicBezTo>
                  <a:pt x="6858" y="18298"/>
                  <a:pt x="6965" y="18263"/>
                  <a:pt x="7144" y="18191"/>
                </a:cubicBezTo>
                <a:cubicBezTo>
                  <a:pt x="6894" y="18084"/>
                  <a:pt x="6715" y="18013"/>
                  <a:pt x="6418" y="17882"/>
                </a:cubicBezTo>
                <a:cubicBezTo>
                  <a:pt x="7335" y="17739"/>
                  <a:pt x="7144" y="17143"/>
                  <a:pt x="7025" y="16715"/>
                </a:cubicBezTo>
                <a:cubicBezTo>
                  <a:pt x="6918" y="16298"/>
                  <a:pt x="6596" y="15941"/>
                  <a:pt x="6334" y="15512"/>
                </a:cubicBezTo>
                <a:lnTo>
                  <a:pt x="6334" y="15512"/>
                </a:lnTo>
                <a:cubicBezTo>
                  <a:pt x="6632" y="15679"/>
                  <a:pt x="6906" y="15822"/>
                  <a:pt x="7192" y="15989"/>
                </a:cubicBezTo>
                <a:cubicBezTo>
                  <a:pt x="7204" y="15977"/>
                  <a:pt x="7227" y="15953"/>
                  <a:pt x="7251" y="15941"/>
                </a:cubicBezTo>
                <a:cubicBezTo>
                  <a:pt x="7096" y="15774"/>
                  <a:pt x="6965" y="15619"/>
                  <a:pt x="6894" y="15512"/>
                </a:cubicBezTo>
                <a:cubicBezTo>
                  <a:pt x="6977" y="15286"/>
                  <a:pt x="7108" y="15096"/>
                  <a:pt x="7085" y="14917"/>
                </a:cubicBezTo>
                <a:cubicBezTo>
                  <a:pt x="7120" y="14465"/>
                  <a:pt x="6930" y="14036"/>
                  <a:pt x="7168" y="13595"/>
                </a:cubicBezTo>
                <a:cubicBezTo>
                  <a:pt x="7239" y="13500"/>
                  <a:pt x="7096" y="13310"/>
                  <a:pt x="7037" y="13155"/>
                </a:cubicBezTo>
                <a:cubicBezTo>
                  <a:pt x="7001" y="13060"/>
                  <a:pt x="6882" y="12917"/>
                  <a:pt x="6906" y="12833"/>
                </a:cubicBezTo>
                <a:cubicBezTo>
                  <a:pt x="7037" y="12441"/>
                  <a:pt x="7192" y="12060"/>
                  <a:pt x="7382" y="11690"/>
                </a:cubicBezTo>
                <a:cubicBezTo>
                  <a:pt x="7763" y="10940"/>
                  <a:pt x="8239" y="10226"/>
                  <a:pt x="8561" y="9452"/>
                </a:cubicBezTo>
                <a:cubicBezTo>
                  <a:pt x="8823" y="8797"/>
                  <a:pt x="9216" y="8202"/>
                  <a:pt x="9740" y="7857"/>
                </a:cubicBezTo>
                <a:cubicBezTo>
                  <a:pt x="10775" y="7166"/>
                  <a:pt x="11954" y="6630"/>
                  <a:pt x="13085" y="6047"/>
                </a:cubicBezTo>
                <a:cubicBezTo>
                  <a:pt x="13776" y="5690"/>
                  <a:pt x="14502" y="5356"/>
                  <a:pt x="15216" y="5035"/>
                </a:cubicBezTo>
                <a:cubicBezTo>
                  <a:pt x="15467" y="4916"/>
                  <a:pt x="15478" y="4749"/>
                  <a:pt x="15359" y="4511"/>
                </a:cubicBezTo>
                <a:cubicBezTo>
                  <a:pt x="14657" y="3154"/>
                  <a:pt x="13978" y="1773"/>
                  <a:pt x="13264" y="415"/>
                </a:cubicBezTo>
                <a:cubicBezTo>
                  <a:pt x="13134" y="183"/>
                  <a:pt x="12916" y="1"/>
                  <a:pt x="1263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30"/>
          <p:cNvSpPr/>
          <p:nvPr/>
        </p:nvSpPr>
        <p:spPr>
          <a:xfrm rot="9655348">
            <a:off x="-104554" y="4874042"/>
            <a:ext cx="344445" cy="529447"/>
          </a:xfrm>
          <a:custGeom>
            <a:rect b="b" l="l" r="r" t="t"/>
            <a:pathLst>
              <a:path extrusionOk="0" h="18230" w="11860">
                <a:moveTo>
                  <a:pt x="3025" y="1"/>
                </a:moveTo>
                <a:cubicBezTo>
                  <a:pt x="2834" y="1"/>
                  <a:pt x="2489" y="72"/>
                  <a:pt x="2453" y="191"/>
                </a:cubicBezTo>
                <a:cubicBezTo>
                  <a:pt x="2344" y="491"/>
                  <a:pt x="2240" y="594"/>
                  <a:pt x="2120" y="594"/>
                </a:cubicBezTo>
                <a:cubicBezTo>
                  <a:pt x="1979" y="594"/>
                  <a:pt x="1815" y="451"/>
                  <a:pt x="1596" y="322"/>
                </a:cubicBezTo>
                <a:cubicBezTo>
                  <a:pt x="1478" y="252"/>
                  <a:pt x="1318" y="226"/>
                  <a:pt x="1147" y="226"/>
                </a:cubicBezTo>
                <a:cubicBezTo>
                  <a:pt x="939" y="226"/>
                  <a:pt x="714" y="264"/>
                  <a:pt x="525" y="310"/>
                </a:cubicBezTo>
                <a:cubicBezTo>
                  <a:pt x="346" y="358"/>
                  <a:pt x="132" y="679"/>
                  <a:pt x="132" y="894"/>
                </a:cubicBezTo>
                <a:cubicBezTo>
                  <a:pt x="108" y="2822"/>
                  <a:pt x="132" y="4751"/>
                  <a:pt x="132" y="6680"/>
                </a:cubicBezTo>
                <a:cubicBezTo>
                  <a:pt x="132" y="8478"/>
                  <a:pt x="120" y="10299"/>
                  <a:pt x="96" y="12097"/>
                </a:cubicBezTo>
                <a:cubicBezTo>
                  <a:pt x="72" y="13824"/>
                  <a:pt x="1" y="15550"/>
                  <a:pt x="13" y="17288"/>
                </a:cubicBezTo>
                <a:cubicBezTo>
                  <a:pt x="13" y="17931"/>
                  <a:pt x="448" y="18229"/>
                  <a:pt x="1071" y="18229"/>
                </a:cubicBezTo>
                <a:cubicBezTo>
                  <a:pt x="1083" y="18229"/>
                  <a:pt x="1096" y="18229"/>
                  <a:pt x="1108" y="18229"/>
                </a:cubicBezTo>
                <a:cubicBezTo>
                  <a:pt x="1680" y="18193"/>
                  <a:pt x="2275" y="18217"/>
                  <a:pt x="2263" y="17384"/>
                </a:cubicBezTo>
                <a:cubicBezTo>
                  <a:pt x="2263" y="17348"/>
                  <a:pt x="2334" y="17324"/>
                  <a:pt x="2418" y="17241"/>
                </a:cubicBezTo>
                <a:cubicBezTo>
                  <a:pt x="2573" y="17324"/>
                  <a:pt x="2775" y="17396"/>
                  <a:pt x="2977" y="17491"/>
                </a:cubicBezTo>
                <a:cubicBezTo>
                  <a:pt x="2870" y="17741"/>
                  <a:pt x="2799" y="17931"/>
                  <a:pt x="2680" y="18193"/>
                </a:cubicBezTo>
                <a:cubicBezTo>
                  <a:pt x="3577" y="18193"/>
                  <a:pt x="4436" y="18204"/>
                  <a:pt x="5281" y="18204"/>
                </a:cubicBezTo>
                <a:cubicBezTo>
                  <a:pt x="5703" y="18204"/>
                  <a:pt x="6121" y="18201"/>
                  <a:pt x="6537" y="18193"/>
                </a:cubicBezTo>
                <a:cubicBezTo>
                  <a:pt x="7859" y="18181"/>
                  <a:pt x="9180" y="18134"/>
                  <a:pt x="10514" y="18062"/>
                </a:cubicBezTo>
                <a:cubicBezTo>
                  <a:pt x="10728" y="18050"/>
                  <a:pt x="11074" y="17872"/>
                  <a:pt x="11121" y="17693"/>
                </a:cubicBezTo>
                <a:cubicBezTo>
                  <a:pt x="11240" y="17265"/>
                  <a:pt x="11240" y="16788"/>
                  <a:pt x="11288" y="16324"/>
                </a:cubicBezTo>
                <a:cubicBezTo>
                  <a:pt x="11859" y="15193"/>
                  <a:pt x="11371" y="13990"/>
                  <a:pt x="11324" y="12859"/>
                </a:cubicBezTo>
                <a:cubicBezTo>
                  <a:pt x="11288" y="11728"/>
                  <a:pt x="11502" y="10550"/>
                  <a:pt x="11133" y="9597"/>
                </a:cubicBezTo>
                <a:cubicBezTo>
                  <a:pt x="11252" y="8918"/>
                  <a:pt x="11407" y="8347"/>
                  <a:pt x="11431" y="7763"/>
                </a:cubicBezTo>
                <a:cubicBezTo>
                  <a:pt x="11466" y="6906"/>
                  <a:pt x="11371" y="6061"/>
                  <a:pt x="11383" y="5192"/>
                </a:cubicBezTo>
                <a:cubicBezTo>
                  <a:pt x="11407" y="3977"/>
                  <a:pt x="11478" y="2739"/>
                  <a:pt x="11466" y="1513"/>
                </a:cubicBezTo>
                <a:cubicBezTo>
                  <a:pt x="11443" y="608"/>
                  <a:pt x="11074" y="143"/>
                  <a:pt x="10454" y="132"/>
                </a:cubicBezTo>
                <a:cubicBezTo>
                  <a:pt x="7978" y="72"/>
                  <a:pt x="5490" y="24"/>
                  <a:pt x="302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30"/>
          <p:cNvSpPr/>
          <p:nvPr/>
        </p:nvSpPr>
        <p:spPr>
          <a:xfrm rot="-6415973">
            <a:off x="495076" y="4734451"/>
            <a:ext cx="562675" cy="807376"/>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30"/>
          <p:cNvSpPr/>
          <p:nvPr/>
        </p:nvSpPr>
        <p:spPr>
          <a:xfrm rot="-8387824">
            <a:off x="1427826" y="4620430"/>
            <a:ext cx="297773" cy="295096"/>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30"/>
          <p:cNvSpPr/>
          <p:nvPr/>
        </p:nvSpPr>
        <p:spPr>
          <a:xfrm rot="8420573">
            <a:off x="-101892" y="3679420"/>
            <a:ext cx="339103" cy="806330"/>
          </a:xfrm>
          <a:custGeom>
            <a:rect b="b" l="l" r="r" t="t"/>
            <a:pathLst>
              <a:path extrusionOk="0" h="20587" w="5954">
                <a:moveTo>
                  <a:pt x="1843" y="0"/>
                </a:moveTo>
                <a:cubicBezTo>
                  <a:pt x="1034" y="0"/>
                  <a:pt x="393" y="545"/>
                  <a:pt x="357" y="1370"/>
                </a:cubicBezTo>
                <a:cubicBezTo>
                  <a:pt x="298" y="2918"/>
                  <a:pt x="381" y="4489"/>
                  <a:pt x="262" y="6037"/>
                </a:cubicBezTo>
                <a:cubicBezTo>
                  <a:pt x="143" y="7787"/>
                  <a:pt x="595" y="9537"/>
                  <a:pt x="95" y="11264"/>
                </a:cubicBezTo>
                <a:cubicBezTo>
                  <a:pt x="0" y="11550"/>
                  <a:pt x="119" y="11895"/>
                  <a:pt x="167" y="12204"/>
                </a:cubicBezTo>
                <a:cubicBezTo>
                  <a:pt x="203" y="12466"/>
                  <a:pt x="286" y="12740"/>
                  <a:pt x="286" y="12990"/>
                </a:cubicBezTo>
                <a:cubicBezTo>
                  <a:pt x="274" y="13990"/>
                  <a:pt x="214" y="15002"/>
                  <a:pt x="203" y="16002"/>
                </a:cubicBezTo>
                <a:cubicBezTo>
                  <a:pt x="179" y="17312"/>
                  <a:pt x="214" y="18622"/>
                  <a:pt x="214" y="19931"/>
                </a:cubicBezTo>
                <a:cubicBezTo>
                  <a:pt x="214" y="20289"/>
                  <a:pt x="322" y="20551"/>
                  <a:pt x="750" y="20551"/>
                </a:cubicBezTo>
                <a:cubicBezTo>
                  <a:pt x="2179" y="20551"/>
                  <a:pt x="3620" y="20563"/>
                  <a:pt x="5048" y="20586"/>
                </a:cubicBezTo>
                <a:cubicBezTo>
                  <a:pt x="5572" y="20586"/>
                  <a:pt x="5691" y="20301"/>
                  <a:pt x="5691" y="19824"/>
                </a:cubicBezTo>
                <a:cubicBezTo>
                  <a:pt x="5679" y="18812"/>
                  <a:pt x="5715" y="17800"/>
                  <a:pt x="5715" y="16788"/>
                </a:cubicBezTo>
                <a:cubicBezTo>
                  <a:pt x="5703" y="14717"/>
                  <a:pt x="5632" y="12633"/>
                  <a:pt x="5656" y="10561"/>
                </a:cubicBezTo>
                <a:cubicBezTo>
                  <a:pt x="5691" y="8859"/>
                  <a:pt x="5810" y="7144"/>
                  <a:pt x="5929" y="4775"/>
                </a:cubicBezTo>
                <a:cubicBezTo>
                  <a:pt x="5929" y="4001"/>
                  <a:pt x="5941" y="2572"/>
                  <a:pt x="5953" y="1143"/>
                </a:cubicBezTo>
                <a:cubicBezTo>
                  <a:pt x="5953" y="417"/>
                  <a:pt x="5620" y="72"/>
                  <a:pt x="4882" y="60"/>
                </a:cubicBezTo>
                <a:cubicBezTo>
                  <a:pt x="3870" y="48"/>
                  <a:pt x="2881" y="12"/>
                  <a:pt x="1869" y="0"/>
                </a:cubicBezTo>
                <a:cubicBezTo>
                  <a:pt x="1861" y="0"/>
                  <a:pt x="1852" y="0"/>
                  <a:pt x="184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0"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2"/>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13400" y="381209"/>
            <a:ext cx="7717200" cy="572700"/>
          </a:xfrm>
          <a:prstGeom prst="rect">
            <a:avLst/>
          </a:prstGeom>
          <a:noFill/>
          <a:ln>
            <a:noFill/>
          </a:ln>
        </p:spPr>
        <p:txBody>
          <a:bodyPr anchorCtr="0" anchor="t" bIns="91425" lIns="91425" spcFirstLastPara="1" rIns="91425" wrap="square" tIns="91425">
            <a:noAutofit/>
          </a:bodyPr>
          <a:lstStyle>
            <a:lvl1pPr lvl="0" algn="ctr">
              <a:spcBef>
                <a:spcPts val="0"/>
              </a:spcBef>
              <a:spcAft>
                <a:spcPts val="0"/>
              </a:spcAft>
              <a:buClr>
                <a:schemeClr val="dk2"/>
              </a:buClr>
              <a:buSzPts val="4200"/>
              <a:buFont typeface="Londrina Solid"/>
              <a:buNone/>
              <a:defRPr sz="4200">
                <a:solidFill>
                  <a:schemeClr val="dk2"/>
                </a:solidFill>
                <a:latin typeface="Londrina Solid"/>
                <a:ea typeface="Londrina Solid"/>
                <a:cs typeface="Londrina Solid"/>
                <a:sym typeface="Londrina Solid"/>
              </a:defRPr>
            </a:lvl1pPr>
            <a:lvl2pPr lvl="1" algn="ctr">
              <a:spcBef>
                <a:spcPts val="0"/>
              </a:spcBef>
              <a:spcAft>
                <a:spcPts val="0"/>
              </a:spcAft>
              <a:buClr>
                <a:schemeClr val="dk2"/>
              </a:buClr>
              <a:buSzPts val="4200"/>
              <a:buFont typeface="Londrina Solid"/>
              <a:buNone/>
              <a:defRPr sz="4200">
                <a:solidFill>
                  <a:schemeClr val="dk2"/>
                </a:solidFill>
                <a:latin typeface="Londrina Solid"/>
                <a:ea typeface="Londrina Solid"/>
                <a:cs typeface="Londrina Solid"/>
                <a:sym typeface="Londrina Solid"/>
              </a:defRPr>
            </a:lvl2pPr>
            <a:lvl3pPr lvl="2" algn="ctr">
              <a:spcBef>
                <a:spcPts val="0"/>
              </a:spcBef>
              <a:spcAft>
                <a:spcPts val="0"/>
              </a:spcAft>
              <a:buClr>
                <a:schemeClr val="dk2"/>
              </a:buClr>
              <a:buSzPts val="4200"/>
              <a:buFont typeface="Londrina Solid"/>
              <a:buNone/>
              <a:defRPr sz="4200">
                <a:solidFill>
                  <a:schemeClr val="dk2"/>
                </a:solidFill>
                <a:latin typeface="Londrina Solid"/>
                <a:ea typeface="Londrina Solid"/>
                <a:cs typeface="Londrina Solid"/>
                <a:sym typeface="Londrina Solid"/>
              </a:defRPr>
            </a:lvl3pPr>
            <a:lvl4pPr lvl="3" algn="ctr">
              <a:spcBef>
                <a:spcPts val="0"/>
              </a:spcBef>
              <a:spcAft>
                <a:spcPts val="0"/>
              </a:spcAft>
              <a:buClr>
                <a:schemeClr val="dk2"/>
              </a:buClr>
              <a:buSzPts val="4200"/>
              <a:buFont typeface="Londrina Solid"/>
              <a:buNone/>
              <a:defRPr sz="4200">
                <a:solidFill>
                  <a:schemeClr val="dk2"/>
                </a:solidFill>
                <a:latin typeface="Londrina Solid"/>
                <a:ea typeface="Londrina Solid"/>
                <a:cs typeface="Londrina Solid"/>
                <a:sym typeface="Londrina Solid"/>
              </a:defRPr>
            </a:lvl4pPr>
            <a:lvl5pPr lvl="4" algn="ctr">
              <a:spcBef>
                <a:spcPts val="0"/>
              </a:spcBef>
              <a:spcAft>
                <a:spcPts val="0"/>
              </a:spcAft>
              <a:buClr>
                <a:schemeClr val="dk2"/>
              </a:buClr>
              <a:buSzPts val="4200"/>
              <a:buFont typeface="Londrina Solid"/>
              <a:buNone/>
              <a:defRPr sz="4200">
                <a:solidFill>
                  <a:schemeClr val="dk2"/>
                </a:solidFill>
                <a:latin typeface="Londrina Solid"/>
                <a:ea typeface="Londrina Solid"/>
                <a:cs typeface="Londrina Solid"/>
                <a:sym typeface="Londrina Solid"/>
              </a:defRPr>
            </a:lvl5pPr>
            <a:lvl6pPr lvl="5" algn="ctr">
              <a:spcBef>
                <a:spcPts val="0"/>
              </a:spcBef>
              <a:spcAft>
                <a:spcPts val="0"/>
              </a:spcAft>
              <a:buClr>
                <a:schemeClr val="dk2"/>
              </a:buClr>
              <a:buSzPts val="4200"/>
              <a:buFont typeface="Londrina Solid"/>
              <a:buNone/>
              <a:defRPr sz="4200">
                <a:solidFill>
                  <a:schemeClr val="dk2"/>
                </a:solidFill>
                <a:latin typeface="Londrina Solid"/>
                <a:ea typeface="Londrina Solid"/>
                <a:cs typeface="Londrina Solid"/>
                <a:sym typeface="Londrina Solid"/>
              </a:defRPr>
            </a:lvl6pPr>
            <a:lvl7pPr lvl="6" algn="ctr">
              <a:spcBef>
                <a:spcPts val="0"/>
              </a:spcBef>
              <a:spcAft>
                <a:spcPts val="0"/>
              </a:spcAft>
              <a:buClr>
                <a:schemeClr val="dk2"/>
              </a:buClr>
              <a:buSzPts val="4200"/>
              <a:buFont typeface="Londrina Solid"/>
              <a:buNone/>
              <a:defRPr sz="4200">
                <a:solidFill>
                  <a:schemeClr val="dk2"/>
                </a:solidFill>
                <a:latin typeface="Londrina Solid"/>
                <a:ea typeface="Londrina Solid"/>
                <a:cs typeface="Londrina Solid"/>
                <a:sym typeface="Londrina Solid"/>
              </a:defRPr>
            </a:lvl7pPr>
            <a:lvl8pPr lvl="7" algn="ctr">
              <a:spcBef>
                <a:spcPts val="0"/>
              </a:spcBef>
              <a:spcAft>
                <a:spcPts val="0"/>
              </a:spcAft>
              <a:buClr>
                <a:schemeClr val="dk2"/>
              </a:buClr>
              <a:buSzPts val="4200"/>
              <a:buFont typeface="Londrina Solid"/>
              <a:buNone/>
              <a:defRPr sz="4200">
                <a:solidFill>
                  <a:schemeClr val="dk2"/>
                </a:solidFill>
                <a:latin typeface="Londrina Solid"/>
                <a:ea typeface="Londrina Solid"/>
                <a:cs typeface="Londrina Solid"/>
                <a:sym typeface="Londrina Solid"/>
              </a:defRPr>
            </a:lvl8pPr>
            <a:lvl9pPr lvl="8" algn="ctr">
              <a:spcBef>
                <a:spcPts val="0"/>
              </a:spcBef>
              <a:spcAft>
                <a:spcPts val="0"/>
              </a:spcAft>
              <a:buClr>
                <a:schemeClr val="dk2"/>
              </a:buClr>
              <a:buSzPts val="4200"/>
              <a:buFont typeface="Londrina Solid"/>
              <a:buNone/>
              <a:defRPr sz="4200">
                <a:solidFill>
                  <a:schemeClr val="dk2"/>
                </a:solidFill>
                <a:latin typeface="Londrina Solid"/>
                <a:ea typeface="Londrina Solid"/>
                <a:cs typeface="Londrina Solid"/>
                <a:sym typeface="Londrina Solid"/>
              </a:defRPr>
            </a:lvl9pPr>
          </a:lstStyle>
          <a:p/>
        </p:txBody>
      </p:sp>
      <p:sp>
        <p:nvSpPr>
          <p:cNvPr id="7" name="Google Shape;7;p1"/>
          <p:cNvSpPr txBox="1"/>
          <p:nvPr>
            <p:ph idx="1" type="body"/>
          </p:nvPr>
        </p:nvSpPr>
        <p:spPr>
          <a:xfrm>
            <a:off x="713400" y="1152475"/>
            <a:ext cx="7717200" cy="3416400"/>
          </a:xfrm>
          <a:prstGeom prst="rect">
            <a:avLst/>
          </a:prstGeom>
          <a:noFill/>
          <a:ln>
            <a:noFill/>
          </a:ln>
        </p:spPr>
        <p:txBody>
          <a:bodyPr anchorCtr="0" anchor="t" bIns="91425" lIns="91425" spcFirstLastPara="1" rIns="91425" wrap="square" tIns="91425">
            <a:noAutofit/>
          </a:bodyPr>
          <a:lstStyle>
            <a:lvl1pPr indent="-342900" lvl="0" marL="457200">
              <a:lnSpc>
                <a:spcPct val="100000"/>
              </a:lnSpc>
              <a:spcBef>
                <a:spcPts val="0"/>
              </a:spcBef>
              <a:spcAft>
                <a:spcPts val="0"/>
              </a:spcAft>
              <a:buClr>
                <a:schemeClr val="dk1"/>
              </a:buClr>
              <a:buSzPts val="1800"/>
              <a:buFont typeface="Rubik"/>
              <a:buChar char="●"/>
              <a:defRPr sz="1800">
                <a:solidFill>
                  <a:schemeClr val="dk1"/>
                </a:solidFill>
                <a:latin typeface="Rubik"/>
                <a:ea typeface="Rubik"/>
                <a:cs typeface="Rubik"/>
                <a:sym typeface="Rubik"/>
              </a:defRPr>
            </a:lvl1pPr>
            <a:lvl2pPr indent="-317500" lvl="1" marL="914400">
              <a:lnSpc>
                <a:spcPct val="100000"/>
              </a:lnSpc>
              <a:spcBef>
                <a:spcPts val="0"/>
              </a:spcBef>
              <a:spcAft>
                <a:spcPts val="0"/>
              </a:spcAft>
              <a:buClr>
                <a:schemeClr val="dk1"/>
              </a:buClr>
              <a:buSzPts val="1400"/>
              <a:buFont typeface="Rubik"/>
              <a:buChar char="○"/>
              <a:defRPr>
                <a:solidFill>
                  <a:schemeClr val="dk1"/>
                </a:solidFill>
                <a:latin typeface="Rubik"/>
                <a:ea typeface="Rubik"/>
                <a:cs typeface="Rubik"/>
                <a:sym typeface="Rubik"/>
              </a:defRPr>
            </a:lvl2pPr>
            <a:lvl3pPr indent="-317500" lvl="2" marL="1371600">
              <a:lnSpc>
                <a:spcPct val="100000"/>
              </a:lnSpc>
              <a:spcBef>
                <a:spcPts val="0"/>
              </a:spcBef>
              <a:spcAft>
                <a:spcPts val="0"/>
              </a:spcAft>
              <a:buClr>
                <a:schemeClr val="dk1"/>
              </a:buClr>
              <a:buSzPts val="1400"/>
              <a:buFont typeface="Rubik"/>
              <a:buChar char="■"/>
              <a:defRPr>
                <a:solidFill>
                  <a:schemeClr val="dk1"/>
                </a:solidFill>
                <a:latin typeface="Rubik"/>
                <a:ea typeface="Rubik"/>
                <a:cs typeface="Rubik"/>
                <a:sym typeface="Rubik"/>
              </a:defRPr>
            </a:lvl3pPr>
            <a:lvl4pPr indent="-317500" lvl="3" marL="1828800">
              <a:lnSpc>
                <a:spcPct val="100000"/>
              </a:lnSpc>
              <a:spcBef>
                <a:spcPts val="0"/>
              </a:spcBef>
              <a:spcAft>
                <a:spcPts val="0"/>
              </a:spcAft>
              <a:buClr>
                <a:schemeClr val="dk1"/>
              </a:buClr>
              <a:buSzPts val="1400"/>
              <a:buFont typeface="Rubik"/>
              <a:buChar char="●"/>
              <a:defRPr>
                <a:solidFill>
                  <a:schemeClr val="dk1"/>
                </a:solidFill>
                <a:latin typeface="Rubik"/>
                <a:ea typeface="Rubik"/>
                <a:cs typeface="Rubik"/>
                <a:sym typeface="Rubik"/>
              </a:defRPr>
            </a:lvl4pPr>
            <a:lvl5pPr indent="-317500" lvl="4" marL="2286000">
              <a:lnSpc>
                <a:spcPct val="100000"/>
              </a:lnSpc>
              <a:spcBef>
                <a:spcPts val="0"/>
              </a:spcBef>
              <a:spcAft>
                <a:spcPts val="0"/>
              </a:spcAft>
              <a:buClr>
                <a:schemeClr val="dk1"/>
              </a:buClr>
              <a:buSzPts val="1400"/>
              <a:buFont typeface="Rubik"/>
              <a:buChar char="○"/>
              <a:defRPr>
                <a:solidFill>
                  <a:schemeClr val="dk1"/>
                </a:solidFill>
                <a:latin typeface="Rubik"/>
                <a:ea typeface="Rubik"/>
                <a:cs typeface="Rubik"/>
                <a:sym typeface="Rubik"/>
              </a:defRPr>
            </a:lvl5pPr>
            <a:lvl6pPr indent="-317500" lvl="5" marL="2743200">
              <a:lnSpc>
                <a:spcPct val="100000"/>
              </a:lnSpc>
              <a:spcBef>
                <a:spcPts val="0"/>
              </a:spcBef>
              <a:spcAft>
                <a:spcPts val="0"/>
              </a:spcAft>
              <a:buClr>
                <a:schemeClr val="dk1"/>
              </a:buClr>
              <a:buSzPts val="1400"/>
              <a:buFont typeface="Rubik"/>
              <a:buChar char="■"/>
              <a:defRPr>
                <a:solidFill>
                  <a:schemeClr val="dk1"/>
                </a:solidFill>
                <a:latin typeface="Rubik"/>
                <a:ea typeface="Rubik"/>
                <a:cs typeface="Rubik"/>
                <a:sym typeface="Rubik"/>
              </a:defRPr>
            </a:lvl6pPr>
            <a:lvl7pPr indent="-317500" lvl="6" marL="3200400">
              <a:lnSpc>
                <a:spcPct val="100000"/>
              </a:lnSpc>
              <a:spcBef>
                <a:spcPts val="0"/>
              </a:spcBef>
              <a:spcAft>
                <a:spcPts val="0"/>
              </a:spcAft>
              <a:buClr>
                <a:schemeClr val="dk1"/>
              </a:buClr>
              <a:buSzPts val="1400"/>
              <a:buFont typeface="Rubik"/>
              <a:buChar char="●"/>
              <a:defRPr>
                <a:solidFill>
                  <a:schemeClr val="dk1"/>
                </a:solidFill>
                <a:latin typeface="Rubik"/>
                <a:ea typeface="Rubik"/>
                <a:cs typeface="Rubik"/>
                <a:sym typeface="Rubik"/>
              </a:defRPr>
            </a:lvl7pPr>
            <a:lvl8pPr indent="-317500" lvl="7" marL="3657600">
              <a:lnSpc>
                <a:spcPct val="100000"/>
              </a:lnSpc>
              <a:spcBef>
                <a:spcPts val="0"/>
              </a:spcBef>
              <a:spcAft>
                <a:spcPts val="0"/>
              </a:spcAft>
              <a:buClr>
                <a:schemeClr val="dk1"/>
              </a:buClr>
              <a:buSzPts val="1400"/>
              <a:buFont typeface="Rubik"/>
              <a:buChar char="○"/>
              <a:defRPr>
                <a:solidFill>
                  <a:schemeClr val="dk1"/>
                </a:solidFill>
                <a:latin typeface="Rubik"/>
                <a:ea typeface="Rubik"/>
                <a:cs typeface="Rubik"/>
                <a:sym typeface="Rubik"/>
              </a:defRPr>
            </a:lvl8pPr>
            <a:lvl9pPr indent="-317500" lvl="8" marL="4114800">
              <a:lnSpc>
                <a:spcPct val="100000"/>
              </a:lnSpc>
              <a:spcBef>
                <a:spcPts val="0"/>
              </a:spcBef>
              <a:spcAft>
                <a:spcPts val="0"/>
              </a:spcAft>
              <a:buClr>
                <a:schemeClr val="dk1"/>
              </a:buClr>
              <a:buSzPts val="1400"/>
              <a:buFont typeface="Rubik"/>
              <a:buChar char="■"/>
              <a:defRPr>
                <a:solidFill>
                  <a:schemeClr val="dk1"/>
                </a:solidFill>
                <a:latin typeface="Rubik"/>
                <a:ea typeface="Rubik"/>
                <a:cs typeface="Rubik"/>
                <a:sym typeface="Rubik"/>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xml"/><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8.xml"/><Relationship Id="rId3"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sp>
        <p:nvSpPr>
          <p:cNvPr id="424" name="Google Shape;424;p31"/>
          <p:cNvSpPr/>
          <p:nvPr/>
        </p:nvSpPr>
        <p:spPr>
          <a:xfrm>
            <a:off x="951806" y="2782450"/>
            <a:ext cx="6185567" cy="2087705"/>
          </a:xfrm>
          <a:custGeom>
            <a:rect b="b" l="l" r="r" t="t"/>
            <a:pathLst>
              <a:path extrusionOk="0" h="25931" w="26933">
                <a:moveTo>
                  <a:pt x="14559" y="1"/>
                </a:moveTo>
                <a:cubicBezTo>
                  <a:pt x="14043" y="1"/>
                  <a:pt x="13524" y="27"/>
                  <a:pt x="13003" y="86"/>
                </a:cubicBezTo>
                <a:cubicBezTo>
                  <a:pt x="11240" y="277"/>
                  <a:pt x="9514" y="705"/>
                  <a:pt x="7811" y="1217"/>
                </a:cubicBezTo>
                <a:cubicBezTo>
                  <a:pt x="7264" y="1372"/>
                  <a:pt x="6740" y="1658"/>
                  <a:pt x="6240" y="1932"/>
                </a:cubicBezTo>
                <a:cubicBezTo>
                  <a:pt x="4942" y="2634"/>
                  <a:pt x="3799" y="3527"/>
                  <a:pt x="2799" y="4610"/>
                </a:cubicBezTo>
                <a:cubicBezTo>
                  <a:pt x="2025" y="5444"/>
                  <a:pt x="1537" y="6444"/>
                  <a:pt x="1013" y="7456"/>
                </a:cubicBezTo>
                <a:cubicBezTo>
                  <a:pt x="370" y="8670"/>
                  <a:pt x="168" y="9968"/>
                  <a:pt x="60" y="11302"/>
                </a:cubicBezTo>
                <a:cubicBezTo>
                  <a:pt x="1" y="11992"/>
                  <a:pt x="108" y="12707"/>
                  <a:pt x="227" y="13385"/>
                </a:cubicBezTo>
                <a:cubicBezTo>
                  <a:pt x="418" y="14445"/>
                  <a:pt x="680" y="15469"/>
                  <a:pt x="965" y="16517"/>
                </a:cubicBezTo>
                <a:cubicBezTo>
                  <a:pt x="1072" y="16886"/>
                  <a:pt x="1120" y="17219"/>
                  <a:pt x="1072" y="17600"/>
                </a:cubicBezTo>
                <a:cubicBezTo>
                  <a:pt x="822" y="20112"/>
                  <a:pt x="608" y="22648"/>
                  <a:pt x="382" y="25173"/>
                </a:cubicBezTo>
                <a:cubicBezTo>
                  <a:pt x="358" y="25458"/>
                  <a:pt x="346" y="25756"/>
                  <a:pt x="668" y="25887"/>
                </a:cubicBezTo>
                <a:cubicBezTo>
                  <a:pt x="739" y="25917"/>
                  <a:pt x="804" y="25931"/>
                  <a:pt x="863" y="25931"/>
                </a:cubicBezTo>
                <a:cubicBezTo>
                  <a:pt x="1083" y="25931"/>
                  <a:pt x="1232" y="25753"/>
                  <a:pt x="1382" y="25613"/>
                </a:cubicBezTo>
                <a:cubicBezTo>
                  <a:pt x="2585" y="24506"/>
                  <a:pt x="3775" y="23422"/>
                  <a:pt x="5002" y="22339"/>
                </a:cubicBezTo>
                <a:cubicBezTo>
                  <a:pt x="5093" y="22247"/>
                  <a:pt x="5254" y="22165"/>
                  <a:pt x="5373" y="22165"/>
                </a:cubicBezTo>
                <a:cubicBezTo>
                  <a:pt x="5394" y="22165"/>
                  <a:pt x="5413" y="22167"/>
                  <a:pt x="5430" y="22172"/>
                </a:cubicBezTo>
                <a:cubicBezTo>
                  <a:pt x="5835" y="22279"/>
                  <a:pt x="6240" y="22434"/>
                  <a:pt x="6621" y="22601"/>
                </a:cubicBezTo>
                <a:cubicBezTo>
                  <a:pt x="6787" y="22660"/>
                  <a:pt x="6978" y="22732"/>
                  <a:pt x="7073" y="22875"/>
                </a:cubicBezTo>
                <a:cubicBezTo>
                  <a:pt x="7152" y="22996"/>
                  <a:pt x="7227" y="23043"/>
                  <a:pt x="7306" y="23043"/>
                </a:cubicBezTo>
                <a:cubicBezTo>
                  <a:pt x="7382" y="23043"/>
                  <a:pt x="7462" y="22999"/>
                  <a:pt x="7549" y="22934"/>
                </a:cubicBezTo>
                <a:cubicBezTo>
                  <a:pt x="7621" y="22875"/>
                  <a:pt x="7704" y="22851"/>
                  <a:pt x="7823" y="22791"/>
                </a:cubicBezTo>
                <a:cubicBezTo>
                  <a:pt x="7897" y="23066"/>
                  <a:pt x="8027" y="23229"/>
                  <a:pt x="8246" y="23229"/>
                </a:cubicBezTo>
                <a:cubicBezTo>
                  <a:pt x="8311" y="23229"/>
                  <a:pt x="8384" y="23214"/>
                  <a:pt x="8466" y="23184"/>
                </a:cubicBezTo>
                <a:cubicBezTo>
                  <a:pt x="8515" y="23438"/>
                  <a:pt x="8957" y="23644"/>
                  <a:pt x="9271" y="23644"/>
                </a:cubicBezTo>
                <a:cubicBezTo>
                  <a:pt x="9340" y="23644"/>
                  <a:pt x="9403" y="23634"/>
                  <a:pt x="9454" y="23613"/>
                </a:cubicBezTo>
                <a:cubicBezTo>
                  <a:pt x="9525" y="23577"/>
                  <a:pt x="9626" y="23555"/>
                  <a:pt x="9711" y="23555"/>
                </a:cubicBezTo>
                <a:cubicBezTo>
                  <a:pt x="9768" y="23555"/>
                  <a:pt x="9819" y="23565"/>
                  <a:pt x="9847" y="23589"/>
                </a:cubicBezTo>
                <a:cubicBezTo>
                  <a:pt x="10217" y="23880"/>
                  <a:pt x="10607" y="24001"/>
                  <a:pt x="11026" y="24001"/>
                </a:cubicBezTo>
                <a:cubicBezTo>
                  <a:pt x="11173" y="24001"/>
                  <a:pt x="11324" y="23986"/>
                  <a:pt x="11479" y="23958"/>
                </a:cubicBezTo>
                <a:cubicBezTo>
                  <a:pt x="11490" y="23956"/>
                  <a:pt x="11502" y="23955"/>
                  <a:pt x="11514" y="23955"/>
                </a:cubicBezTo>
                <a:cubicBezTo>
                  <a:pt x="11565" y="23955"/>
                  <a:pt x="11623" y="23972"/>
                  <a:pt x="11681" y="23982"/>
                </a:cubicBezTo>
                <a:cubicBezTo>
                  <a:pt x="12635" y="24176"/>
                  <a:pt x="13580" y="24283"/>
                  <a:pt x="14532" y="24283"/>
                </a:cubicBezTo>
                <a:cubicBezTo>
                  <a:pt x="15161" y="24283"/>
                  <a:pt x="15792" y="24236"/>
                  <a:pt x="16432" y="24137"/>
                </a:cubicBezTo>
                <a:cubicBezTo>
                  <a:pt x="18122" y="23863"/>
                  <a:pt x="19753" y="23422"/>
                  <a:pt x="21277" y="22601"/>
                </a:cubicBezTo>
                <a:cubicBezTo>
                  <a:pt x="22230" y="22101"/>
                  <a:pt x="22932" y="21291"/>
                  <a:pt x="23742" y="20624"/>
                </a:cubicBezTo>
                <a:cubicBezTo>
                  <a:pt x="24373" y="20089"/>
                  <a:pt x="24885" y="19481"/>
                  <a:pt x="25254" y="18731"/>
                </a:cubicBezTo>
                <a:cubicBezTo>
                  <a:pt x="25599" y="18017"/>
                  <a:pt x="25921" y="17303"/>
                  <a:pt x="26218" y="16564"/>
                </a:cubicBezTo>
                <a:cubicBezTo>
                  <a:pt x="26564" y="15707"/>
                  <a:pt x="26802" y="14814"/>
                  <a:pt x="26921" y="13897"/>
                </a:cubicBezTo>
                <a:cubicBezTo>
                  <a:pt x="26933" y="13659"/>
                  <a:pt x="26873" y="13469"/>
                  <a:pt x="26861" y="13266"/>
                </a:cubicBezTo>
                <a:cubicBezTo>
                  <a:pt x="26790" y="12314"/>
                  <a:pt x="26719" y="11385"/>
                  <a:pt x="26671" y="10433"/>
                </a:cubicBezTo>
                <a:cubicBezTo>
                  <a:pt x="26659" y="10135"/>
                  <a:pt x="26576" y="9897"/>
                  <a:pt x="26278" y="9778"/>
                </a:cubicBezTo>
                <a:cubicBezTo>
                  <a:pt x="26266" y="9778"/>
                  <a:pt x="26278" y="9730"/>
                  <a:pt x="26278" y="9671"/>
                </a:cubicBezTo>
                <a:lnTo>
                  <a:pt x="26564" y="9671"/>
                </a:lnTo>
                <a:cubicBezTo>
                  <a:pt x="26492" y="9421"/>
                  <a:pt x="26433" y="9206"/>
                  <a:pt x="26373" y="9004"/>
                </a:cubicBezTo>
                <a:cubicBezTo>
                  <a:pt x="26242" y="8551"/>
                  <a:pt x="26028" y="8123"/>
                  <a:pt x="25980" y="7670"/>
                </a:cubicBezTo>
                <a:cubicBezTo>
                  <a:pt x="25921" y="7135"/>
                  <a:pt x="25802" y="6694"/>
                  <a:pt x="25325" y="6373"/>
                </a:cubicBezTo>
                <a:cubicBezTo>
                  <a:pt x="25242" y="6313"/>
                  <a:pt x="25052" y="6170"/>
                  <a:pt x="25147" y="5920"/>
                </a:cubicBezTo>
                <a:cubicBezTo>
                  <a:pt x="25183" y="5825"/>
                  <a:pt x="24968" y="5527"/>
                  <a:pt x="24825" y="5503"/>
                </a:cubicBezTo>
                <a:cubicBezTo>
                  <a:pt x="24552" y="5444"/>
                  <a:pt x="24528" y="5337"/>
                  <a:pt x="24552" y="5099"/>
                </a:cubicBezTo>
                <a:cubicBezTo>
                  <a:pt x="24575" y="4968"/>
                  <a:pt x="24540" y="4741"/>
                  <a:pt x="24456" y="4670"/>
                </a:cubicBezTo>
                <a:cubicBezTo>
                  <a:pt x="24242" y="4515"/>
                  <a:pt x="23992" y="4432"/>
                  <a:pt x="23754" y="4325"/>
                </a:cubicBezTo>
                <a:cubicBezTo>
                  <a:pt x="23718" y="4313"/>
                  <a:pt x="23718" y="4265"/>
                  <a:pt x="23694" y="4206"/>
                </a:cubicBezTo>
                <a:cubicBezTo>
                  <a:pt x="23801" y="4182"/>
                  <a:pt x="23885" y="4146"/>
                  <a:pt x="24123" y="4087"/>
                </a:cubicBezTo>
                <a:cubicBezTo>
                  <a:pt x="23921" y="3908"/>
                  <a:pt x="23778" y="3789"/>
                  <a:pt x="23647" y="3670"/>
                </a:cubicBezTo>
                <a:cubicBezTo>
                  <a:pt x="23468" y="3527"/>
                  <a:pt x="23266" y="3384"/>
                  <a:pt x="23099" y="3206"/>
                </a:cubicBezTo>
                <a:cubicBezTo>
                  <a:pt x="22944" y="3063"/>
                  <a:pt x="22873" y="2813"/>
                  <a:pt x="22730" y="2694"/>
                </a:cubicBezTo>
                <a:cubicBezTo>
                  <a:pt x="22337" y="2372"/>
                  <a:pt x="21920" y="2074"/>
                  <a:pt x="21492" y="1813"/>
                </a:cubicBezTo>
                <a:cubicBezTo>
                  <a:pt x="21265" y="1658"/>
                  <a:pt x="21004" y="1586"/>
                  <a:pt x="20742" y="1467"/>
                </a:cubicBezTo>
                <a:cubicBezTo>
                  <a:pt x="20646" y="1420"/>
                  <a:pt x="20480" y="1384"/>
                  <a:pt x="20432" y="1289"/>
                </a:cubicBezTo>
                <a:cubicBezTo>
                  <a:pt x="20087" y="705"/>
                  <a:pt x="19432" y="646"/>
                  <a:pt x="18932" y="527"/>
                </a:cubicBezTo>
                <a:cubicBezTo>
                  <a:pt x="17486" y="218"/>
                  <a:pt x="16033" y="1"/>
                  <a:pt x="1455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31"/>
          <p:cNvSpPr txBox="1"/>
          <p:nvPr>
            <p:ph type="ctrTitle"/>
          </p:nvPr>
        </p:nvSpPr>
        <p:spPr>
          <a:xfrm>
            <a:off x="3144325" y="135363"/>
            <a:ext cx="5817900" cy="234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Prayaas</a:t>
            </a:r>
            <a:endParaRPr/>
          </a:p>
        </p:txBody>
      </p:sp>
      <p:sp>
        <p:nvSpPr>
          <p:cNvPr id="426" name="Google Shape;426;p31"/>
          <p:cNvSpPr txBox="1"/>
          <p:nvPr>
            <p:ph idx="1" type="subTitle"/>
          </p:nvPr>
        </p:nvSpPr>
        <p:spPr>
          <a:xfrm>
            <a:off x="1501200" y="3331613"/>
            <a:ext cx="4843200" cy="1108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900"/>
              <a:t>Interaction with representatives of Hotel Industry of Jaipur - Date 25th January, 2025.</a:t>
            </a:r>
            <a:endParaRPr sz="1900"/>
          </a:p>
        </p:txBody>
      </p:sp>
      <p:sp>
        <p:nvSpPr>
          <p:cNvPr id="427" name="Google Shape;427;p31"/>
          <p:cNvSpPr/>
          <p:nvPr/>
        </p:nvSpPr>
        <p:spPr>
          <a:xfrm>
            <a:off x="2131200" y="1036072"/>
            <a:ext cx="231003" cy="355075"/>
          </a:xfrm>
          <a:custGeom>
            <a:rect b="b" l="l" r="r" t="t"/>
            <a:pathLst>
              <a:path extrusionOk="0" h="18230" w="11860">
                <a:moveTo>
                  <a:pt x="3025" y="1"/>
                </a:moveTo>
                <a:cubicBezTo>
                  <a:pt x="2834" y="1"/>
                  <a:pt x="2489" y="72"/>
                  <a:pt x="2453" y="191"/>
                </a:cubicBezTo>
                <a:cubicBezTo>
                  <a:pt x="2344" y="491"/>
                  <a:pt x="2240" y="594"/>
                  <a:pt x="2120" y="594"/>
                </a:cubicBezTo>
                <a:cubicBezTo>
                  <a:pt x="1979" y="594"/>
                  <a:pt x="1815" y="451"/>
                  <a:pt x="1596" y="322"/>
                </a:cubicBezTo>
                <a:cubicBezTo>
                  <a:pt x="1478" y="252"/>
                  <a:pt x="1318" y="226"/>
                  <a:pt x="1147" y="226"/>
                </a:cubicBezTo>
                <a:cubicBezTo>
                  <a:pt x="939" y="226"/>
                  <a:pt x="714" y="264"/>
                  <a:pt x="525" y="310"/>
                </a:cubicBezTo>
                <a:cubicBezTo>
                  <a:pt x="346" y="358"/>
                  <a:pt x="132" y="679"/>
                  <a:pt x="132" y="894"/>
                </a:cubicBezTo>
                <a:cubicBezTo>
                  <a:pt x="108" y="2822"/>
                  <a:pt x="132" y="4751"/>
                  <a:pt x="132" y="6680"/>
                </a:cubicBezTo>
                <a:cubicBezTo>
                  <a:pt x="132" y="8478"/>
                  <a:pt x="120" y="10299"/>
                  <a:pt x="96" y="12097"/>
                </a:cubicBezTo>
                <a:cubicBezTo>
                  <a:pt x="72" y="13824"/>
                  <a:pt x="1" y="15550"/>
                  <a:pt x="13" y="17288"/>
                </a:cubicBezTo>
                <a:cubicBezTo>
                  <a:pt x="13" y="17931"/>
                  <a:pt x="448" y="18229"/>
                  <a:pt x="1071" y="18229"/>
                </a:cubicBezTo>
                <a:cubicBezTo>
                  <a:pt x="1083" y="18229"/>
                  <a:pt x="1096" y="18229"/>
                  <a:pt x="1108" y="18229"/>
                </a:cubicBezTo>
                <a:cubicBezTo>
                  <a:pt x="1680" y="18193"/>
                  <a:pt x="2275" y="18217"/>
                  <a:pt x="2263" y="17384"/>
                </a:cubicBezTo>
                <a:cubicBezTo>
                  <a:pt x="2263" y="17348"/>
                  <a:pt x="2334" y="17324"/>
                  <a:pt x="2418" y="17241"/>
                </a:cubicBezTo>
                <a:cubicBezTo>
                  <a:pt x="2573" y="17324"/>
                  <a:pt x="2775" y="17396"/>
                  <a:pt x="2977" y="17491"/>
                </a:cubicBezTo>
                <a:cubicBezTo>
                  <a:pt x="2870" y="17741"/>
                  <a:pt x="2799" y="17931"/>
                  <a:pt x="2680" y="18193"/>
                </a:cubicBezTo>
                <a:cubicBezTo>
                  <a:pt x="3577" y="18193"/>
                  <a:pt x="4436" y="18204"/>
                  <a:pt x="5281" y="18204"/>
                </a:cubicBezTo>
                <a:cubicBezTo>
                  <a:pt x="5703" y="18204"/>
                  <a:pt x="6121" y="18201"/>
                  <a:pt x="6537" y="18193"/>
                </a:cubicBezTo>
                <a:cubicBezTo>
                  <a:pt x="7859" y="18181"/>
                  <a:pt x="9180" y="18134"/>
                  <a:pt x="10514" y="18062"/>
                </a:cubicBezTo>
                <a:cubicBezTo>
                  <a:pt x="10728" y="18050"/>
                  <a:pt x="11074" y="17872"/>
                  <a:pt x="11121" y="17693"/>
                </a:cubicBezTo>
                <a:cubicBezTo>
                  <a:pt x="11240" y="17265"/>
                  <a:pt x="11240" y="16788"/>
                  <a:pt x="11288" y="16324"/>
                </a:cubicBezTo>
                <a:cubicBezTo>
                  <a:pt x="11859" y="15193"/>
                  <a:pt x="11371" y="13990"/>
                  <a:pt x="11324" y="12859"/>
                </a:cubicBezTo>
                <a:cubicBezTo>
                  <a:pt x="11288" y="11728"/>
                  <a:pt x="11502" y="10550"/>
                  <a:pt x="11133" y="9597"/>
                </a:cubicBezTo>
                <a:cubicBezTo>
                  <a:pt x="11252" y="8918"/>
                  <a:pt x="11407" y="8347"/>
                  <a:pt x="11431" y="7763"/>
                </a:cubicBezTo>
                <a:cubicBezTo>
                  <a:pt x="11466" y="6906"/>
                  <a:pt x="11371" y="6061"/>
                  <a:pt x="11383" y="5192"/>
                </a:cubicBezTo>
                <a:cubicBezTo>
                  <a:pt x="11407" y="3977"/>
                  <a:pt x="11478" y="2739"/>
                  <a:pt x="11466" y="1513"/>
                </a:cubicBezTo>
                <a:cubicBezTo>
                  <a:pt x="11443" y="608"/>
                  <a:pt x="11074" y="143"/>
                  <a:pt x="10454" y="132"/>
                </a:cubicBezTo>
                <a:cubicBezTo>
                  <a:pt x="7978" y="72"/>
                  <a:pt x="5490" y="24"/>
                  <a:pt x="3025" y="1"/>
                </a:cubicBezTo>
                <a:close/>
              </a:path>
            </a:pathLst>
          </a:custGeom>
          <a:solidFill>
            <a:srgbClr val="FAAC07">
              <a:alpha val="167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31"/>
          <p:cNvSpPr/>
          <p:nvPr/>
        </p:nvSpPr>
        <p:spPr>
          <a:xfrm>
            <a:off x="4057312" y="2839630"/>
            <a:ext cx="296180" cy="293517"/>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rgbClr val="FAAC07">
              <a:alpha val="167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31"/>
          <p:cNvSpPr/>
          <p:nvPr/>
        </p:nvSpPr>
        <p:spPr>
          <a:xfrm>
            <a:off x="7415650" y="3784326"/>
            <a:ext cx="924716" cy="929115"/>
          </a:xfrm>
          <a:custGeom>
            <a:rect b="b" l="l" r="r" t="t"/>
            <a:pathLst>
              <a:path extrusionOk="0" h="15493" w="15419">
                <a:moveTo>
                  <a:pt x="7627" y="1"/>
                </a:moveTo>
                <a:cubicBezTo>
                  <a:pt x="5989" y="1"/>
                  <a:pt x="4433" y="541"/>
                  <a:pt x="3144" y="1789"/>
                </a:cubicBezTo>
                <a:cubicBezTo>
                  <a:pt x="2203" y="2682"/>
                  <a:pt x="1441" y="3873"/>
                  <a:pt x="965" y="5075"/>
                </a:cubicBezTo>
                <a:cubicBezTo>
                  <a:pt x="227" y="6980"/>
                  <a:pt x="0" y="8969"/>
                  <a:pt x="1417" y="10790"/>
                </a:cubicBezTo>
                <a:cubicBezTo>
                  <a:pt x="2024" y="11576"/>
                  <a:pt x="2572" y="12398"/>
                  <a:pt x="3156" y="13195"/>
                </a:cubicBezTo>
                <a:cubicBezTo>
                  <a:pt x="3453" y="13600"/>
                  <a:pt x="3656" y="14124"/>
                  <a:pt x="4049" y="14374"/>
                </a:cubicBezTo>
                <a:cubicBezTo>
                  <a:pt x="5203" y="15158"/>
                  <a:pt x="6501" y="15493"/>
                  <a:pt x="7822" y="15493"/>
                </a:cubicBezTo>
                <a:cubicBezTo>
                  <a:pt x="8285" y="15493"/>
                  <a:pt x="8752" y="15452"/>
                  <a:pt x="9216" y="15374"/>
                </a:cubicBezTo>
                <a:cubicBezTo>
                  <a:pt x="11192" y="15029"/>
                  <a:pt x="12740" y="13779"/>
                  <a:pt x="14002" y="12243"/>
                </a:cubicBezTo>
                <a:cubicBezTo>
                  <a:pt x="14324" y="11862"/>
                  <a:pt x="14847" y="11374"/>
                  <a:pt x="14181" y="10743"/>
                </a:cubicBezTo>
                <a:cubicBezTo>
                  <a:pt x="15145" y="10159"/>
                  <a:pt x="15419" y="9171"/>
                  <a:pt x="14836" y="8611"/>
                </a:cubicBezTo>
                <a:cubicBezTo>
                  <a:pt x="14955" y="8481"/>
                  <a:pt x="15169" y="8361"/>
                  <a:pt x="15169" y="8242"/>
                </a:cubicBezTo>
                <a:cubicBezTo>
                  <a:pt x="15145" y="7885"/>
                  <a:pt x="14931" y="7504"/>
                  <a:pt x="15014" y="7183"/>
                </a:cubicBezTo>
                <a:cubicBezTo>
                  <a:pt x="15359" y="6052"/>
                  <a:pt x="14490" y="5254"/>
                  <a:pt x="14252" y="4290"/>
                </a:cubicBezTo>
                <a:cubicBezTo>
                  <a:pt x="14062" y="3539"/>
                  <a:pt x="13740" y="2682"/>
                  <a:pt x="13181" y="2218"/>
                </a:cubicBezTo>
                <a:cubicBezTo>
                  <a:pt x="12204" y="1432"/>
                  <a:pt x="11073" y="634"/>
                  <a:pt x="9871" y="313"/>
                </a:cubicBezTo>
                <a:cubicBezTo>
                  <a:pt x="9117" y="110"/>
                  <a:pt x="8364" y="1"/>
                  <a:pt x="7627" y="1"/>
                </a:cubicBezTo>
                <a:close/>
              </a:path>
            </a:pathLst>
          </a:custGeom>
          <a:solidFill>
            <a:srgbClr val="FAAC07">
              <a:alpha val="167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31"/>
          <p:cNvSpPr/>
          <p:nvPr/>
        </p:nvSpPr>
        <p:spPr>
          <a:xfrm rot="-1346985">
            <a:off x="8228353" y="1425225"/>
            <a:ext cx="1144605" cy="2293072"/>
          </a:xfrm>
          <a:custGeom>
            <a:rect b="b" l="l" r="r" t="t"/>
            <a:pathLst>
              <a:path extrusionOk="0" h="47210" w="23563">
                <a:moveTo>
                  <a:pt x="9067" y="1"/>
                </a:moveTo>
                <a:cubicBezTo>
                  <a:pt x="8951" y="1"/>
                  <a:pt x="8830" y="32"/>
                  <a:pt x="8704" y="97"/>
                </a:cubicBezTo>
                <a:cubicBezTo>
                  <a:pt x="7763" y="573"/>
                  <a:pt x="6775" y="1002"/>
                  <a:pt x="5942" y="1645"/>
                </a:cubicBezTo>
                <a:cubicBezTo>
                  <a:pt x="4013" y="3097"/>
                  <a:pt x="2632" y="5014"/>
                  <a:pt x="1548" y="7145"/>
                </a:cubicBezTo>
                <a:cubicBezTo>
                  <a:pt x="1310" y="7598"/>
                  <a:pt x="1381" y="8229"/>
                  <a:pt x="1084" y="8622"/>
                </a:cubicBezTo>
                <a:cubicBezTo>
                  <a:pt x="596" y="9288"/>
                  <a:pt x="429" y="9979"/>
                  <a:pt x="465" y="10765"/>
                </a:cubicBezTo>
                <a:cubicBezTo>
                  <a:pt x="477" y="10955"/>
                  <a:pt x="262" y="11146"/>
                  <a:pt x="250" y="11360"/>
                </a:cubicBezTo>
                <a:cubicBezTo>
                  <a:pt x="143" y="12265"/>
                  <a:pt x="72" y="13170"/>
                  <a:pt x="0" y="14099"/>
                </a:cubicBezTo>
                <a:cubicBezTo>
                  <a:pt x="0" y="14122"/>
                  <a:pt x="131" y="14158"/>
                  <a:pt x="179" y="14206"/>
                </a:cubicBezTo>
                <a:cubicBezTo>
                  <a:pt x="893" y="14992"/>
                  <a:pt x="905" y="15075"/>
                  <a:pt x="286" y="15968"/>
                </a:cubicBezTo>
                <a:cubicBezTo>
                  <a:pt x="465" y="16015"/>
                  <a:pt x="619" y="16051"/>
                  <a:pt x="703" y="16063"/>
                </a:cubicBezTo>
                <a:cubicBezTo>
                  <a:pt x="643" y="16313"/>
                  <a:pt x="524" y="16539"/>
                  <a:pt x="560" y="16706"/>
                </a:cubicBezTo>
                <a:cubicBezTo>
                  <a:pt x="762" y="17361"/>
                  <a:pt x="1024" y="17992"/>
                  <a:pt x="1262" y="18647"/>
                </a:cubicBezTo>
                <a:cubicBezTo>
                  <a:pt x="1751" y="19956"/>
                  <a:pt x="2513" y="21111"/>
                  <a:pt x="3406" y="22159"/>
                </a:cubicBezTo>
                <a:cubicBezTo>
                  <a:pt x="4537" y="23504"/>
                  <a:pt x="5561" y="24933"/>
                  <a:pt x="6692" y="26267"/>
                </a:cubicBezTo>
                <a:cubicBezTo>
                  <a:pt x="8239" y="28100"/>
                  <a:pt x="9835" y="29886"/>
                  <a:pt x="11430" y="31660"/>
                </a:cubicBezTo>
                <a:cubicBezTo>
                  <a:pt x="11728" y="32006"/>
                  <a:pt x="12157" y="32220"/>
                  <a:pt x="12704" y="32637"/>
                </a:cubicBezTo>
                <a:cubicBezTo>
                  <a:pt x="12764" y="32791"/>
                  <a:pt x="12847" y="33018"/>
                  <a:pt x="12931" y="33268"/>
                </a:cubicBezTo>
                <a:cubicBezTo>
                  <a:pt x="13026" y="33518"/>
                  <a:pt x="13145" y="33815"/>
                  <a:pt x="13252" y="34101"/>
                </a:cubicBezTo>
                <a:cubicBezTo>
                  <a:pt x="13276" y="34089"/>
                  <a:pt x="13300" y="34065"/>
                  <a:pt x="13335" y="34065"/>
                </a:cubicBezTo>
                <a:cubicBezTo>
                  <a:pt x="13764" y="35018"/>
                  <a:pt x="14407" y="36649"/>
                  <a:pt x="14407" y="38054"/>
                </a:cubicBezTo>
                <a:cubicBezTo>
                  <a:pt x="14407" y="38328"/>
                  <a:pt x="14407" y="38590"/>
                  <a:pt x="14395" y="38864"/>
                </a:cubicBezTo>
                <a:cubicBezTo>
                  <a:pt x="14347" y="39423"/>
                  <a:pt x="13847" y="39947"/>
                  <a:pt x="13645" y="40530"/>
                </a:cubicBezTo>
                <a:cubicBezTo>
                  <a:pt x="13562" y="40792"/>
                  <a:pt x="13621" y="41233"/>
                  <a:pt x="13776" y="41435"/>
                </a:cubicBezTo>
                <a:cubicBezTo>
                  <a:pt x="14490" y="42328"/>
                  <a:pt x="15252" y="43174"/>
                  <a:pt x="16026" y="44007"/>
                </a:cubicBezTo>
                <a:cubicBezTo>
                  <a:pt x="17026" y="45102"/>
                  <a:pt x="18038" y="46174"/>
                  <a:pt x="18991" y="47210"/>
                </a:cubicBezTo>
                <a:cubicBezTo>
                  <a:pt x="21860" y="45543"/>
                  <a:pt x="23563" y="40614"/>
                  <a:pt x="23218" y="37518"/>
                </a:cubicBezTo>
                <a:cubicBezTo>
                  <a:pt x="23218" y="37518"/>
                  <a:pt x="23479" y="34744"/>
                  <a:pt x="21860" y="32422"/>
                </a:cubicBezTo>
                <a:cubicBezTo>
                  <a:pt x="21217" y="31113"/>
                  <a:pt x="20598" y="29803"/>
                  <a:pt x="19491" y="28791"/>
                </a:cubicBezTo>
                <a:cubicBezTo>
                  <a:pt x="18955" y="28291"/>
                  <a:pt x="18574" y="27719"/>
                  <a:pt x="18122" y="27160"/>
                </a:cubicBezTo>
                <a:cubicBezTo>
                  <a:pt x="16800" y="25576"/>
                  <a:pt x="15383" y="24028"/>
                  <a:pt x="14002" y="22481"/>
                </a:cubicBezTo>
                <a:cubicBezTo>
                  <a:pt x="12490" y="20778"/>
                  <a:pt x="10918" y="19123"/>
                  <a:pt x="9466" y="17385"/>
                </a:cubicBezTo>
                <a:cubicBezTo>
                  <a:pt x="8835" y="16646"/>
                  <a:pt x="8323" y="15789"/>
                  <a:pt x="8299" y="14753"/>
                </a:cubicBezTo>
                <a:cubicBezTo>
                  <a:pt x="8287" y="14230"/>
                  <a:pt x="8382" y="13622"/>
                  <a:pt x="8144" y="13217"/>
                </a:cubicBezTo>
                <a:cubicBezTo>
                  <a:pt x="7882" y="12801"/>
                  <a:pt x="8001" y="12598"/>
                  <a:pt x="8144" y="12253"/>
                </a:cubicBezTo>
                <a:cubicBezTo>
                  <a:pt x="8525" y="11289"/>
                  <a:pt x="9049" y="10336"/>
                  <a:pt x="9180" y="9336"/>
                </a:cubicBezTo>
                <a:cubicBezTo>
                  <a:pt x="9287" y="8491"/>
                  <a:pt x="9692" y="8014"/>
                  <a:pt x="10264" y="7562"/>
                </a:cubicBezTo>
                <a:cubicBezTo>
                  <a:pt x="10490" y="7383"/>
                  <a:pt x="10847" y="7383"/>
                  <a:pt x="11061" y="7205"/>
                </a:cubicBezTo>
                <a:cubicBezTo>
                  <a:pt x="11573" y="6776"/>
                  <a:pt x="12014" y="6240"/>
                  <a:pt x="12526" y="5824"/>
                </a:cubicBezTo>
                <a:cubicBezTo>
                  <a:pt x="13157" y="5336"/>
                  <a:pt x="13228" y="5157"/>
                  <a:pt x="12752" y="4526"/>
                </a:cubicBezTo>
                <a:cubicBezTo>
                  <a:pt x="11752" y="3169"/>
                  <a:pt x="10740" y="1823"/>
                  <a:pt x="9775" y="454"/>
                </a:cubicBezTo>
                <a:cubicBezTo>
                  <a:pt x="9568" y="164"/>
                  <a:pt x="9332" y="1"/>
                  <a:pt x="9067" y="1"/>
                </a:cubicBezTo>
                <a:close/>
              </a:path>
            </a:pathLst>
          </a:custGeom>
          <a:solidFill>
            <a:srgbClr val="FAAC07">
              <a:alpha val="167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31"/>
          <p:cNvSpPr/>
          <p:nvPr/>
        </p:nvSpPr>
        <p:spPr>
          <a:xfrm>
            <a:off x="8847525" y="1717000"/>
            <a:ext cx="437762" cy="433826"/>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rgbClr val="FAAC07">
              <a:alpha val="167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31"/>
          <p:cNvSpPr/>
          <p:nvPr/>
        </p:nvSpPr>
        <p:spPr>
          <a:xfrm rot="-2314717">
            <a:off x="8372739" y="89670"/>
            <a:ext cx="465405" cy="899457"/>
          </a:xfrm>
          <a:custGeom>
            <a:rect b="b" l="l" r="r" t="t"/>
            <a:pathLst>
              <a:path extrusionOk="0" h="23151" w="11979">
                <a:moveTo>
                  <a:pt x="8634" y="0"/>
                </a:moveTo>
                <a:cubicBezTo>
                  <a:pt x="8536" y="0"/>
                  <a:pt x="8431" y="26"/>
                  <a:pt x="8311" y="74"/>
                </a:cubicBezTo>
                <a:cubicBezTo>
                  <a:pt x="6264" y="955"/>
                  <a:pt x="4216" y="1824"/>
                  <a:pt x="2192" y="2741"/>
                </a:cubicBezTo>
                <a:cubicBezTo>
                  <a:pt x="1977" y="2848"/>
                  <a:pt x="1787" y="3301"/>
                  <a:pt x="1823" y="3563"/>
                </a:cubicBezTo>
                <a:cubicBezTo>
                  <a:pt x="1882" y="4134"/>
                  <a:pt x="2120" y="4670"/>
                  <a:pt x="2204" y="5229"/>
                </a:cubicBezTo>
                <a:cubicBezTo>
                  <a:pt x="2930" y="9801"/>
                  <a:pt x="2537" y="14219"/>
                  <a:pt x="465" y="18422"/>
                </a:cubicBezTo>
                <a:cubicBezTo>
                  <a:pt x="1" y="19350"/>
                  <a:pt x="13" y="19398"/>
                  <a:pt x="882" y="19946"/>
                </a:cubicBezTo>
                <a:cubicBezTo>
                  <a:pt x="2275" y="20839"/>
                  <a:pt x="3680" y="21755"/>
                  <a:pt x="5073" y="22624"/>
                </a:cubicBezTo>
                <a:cubicBezTo>
                  <a:pt x="5611" y="22964"/>
                  <a:pt x="5985" y="23150"/>
                  <a:pt x="6307" y="23150"/>
                </a:cubicBezTo>
                <a:cubicBezTo>
                  <a:pt x="6720" y="23150"/>
                  <a:pt x="7050" y="22847"/>
                  <a:pt x="7538" y="22172"/>
                </a:cubicBezTo>
                <a:cubicBezTo>
                  <a:pt x="8562" y="20731"/>
                  <a:pt x="9538" y="19279"/>
                  <a:pt x="10478" y="17791"/>
                </a:cubicBezTo>
                <a:cubicBezTo>
                  <a:pt x="11026" y="16909"/>
                  <a:pt x="11502" y="15969"/>
                  <a:pt x="11467" y="14874"/>
                </a:cubicBezTo>
                <a:cubicBezTo>
                  <a:pt x="11443" y="14588"/>
                  <a:pt x="11383" y="14290"/>
                  <a:pt x="11431" y="14016"/>
                </a:cubicBezTo>
                <a:cubicBezTo>
                  <a:pt x="11621" y="12635"/>
                  <a:pt x="11836" y="11290"/>
                  <a:pt x="11979" y="10278"/>
                </a:cubicBezTo>
                <a:cubicBezTo>
                  <a:pt x="11681" y="6527"/>
                  <a:pt x="11086" y="3265"/>
                  <a:pt x="9157" y="360"/>
                </a:cubicBezTo>
                <a:cubicBezTo>
                  <a:pt x="8990" y="106"/>
                  <a:pt x="8829" y="0"/>
                  <a:pt x="8634" y="0"/>
                </a:cubicBezTo>
                <a:close/>
              </a:path>
            </a:pathLst>
          </a:custGeom>
          <a:solidFill>
            <a:srgbClr val="FAAC07">
              <a:alpha val="167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31"/>
          <p:cNvSpPr/>
          <p:nvPr/>
        </p:nvSpPr>
        <p:spPr>
          <a:xfrm rot="4738358">
            <a:off x="-360111" y="1150073"/>
            <a:ext cx="672091" cy="964651"/>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rgbClr val="FAAC07">
              <a:alpha val="167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31"/>
          <p:cNvSpPr/>
          <p:nvPr/>
        </p:nvSpPr>
        <p:spPr>
          <a:xfrm rot="9761538">
            <a:off x="1885300" y="-582082"/>
            <a:ext cx="722810" cy="1037448"/>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31"/>
          <p:cNvSpPr/>
          <p:nvPr/>
        </p:nvSpPr>
        <p:spPr>
          <a:xfrm rot="-2159544">
            <a:off x="499828" y="4537096"/>
            <a:ext cx="338819" cy="798705"/>
          </a:xfrm>
          <a:custGeom>
            <a:rect b="b" l="l" r="r" t="t"/>
            <a:pathLst>
              <a:path extrusionOk="0" h="20587" w="5954">
                <a:moveTo>
                  <a:pt x="1843" y="0"/>
                </a:moveTo>
                <a:cubicBezTo>
                  <a:pt x="1034" y="0"/>
                  <a:pt x="393" y="545"/>
                  <a:pt x="357" y="1370"/>
                </a:cubicBezTo>
                <a:cubicBezTo>
                  <a:pt x="298" y="2918"/>
                  <a:pt x="381" y="4489"/>
                  <a:pt x="262" y="6037"/>
                </a:cubicBezTo>
                <a:cubicBezTo>
                  <a:pt x="143" y="7787"/>
                  <a:pt x="595" y="9537"/>
                  <a:pt x="95" y="11264"/>
                </a:cubicBezTo>
                <a:cubicBezTo>
                  <a:pt x="0" y="11550"/>
                  <a:pt x="119" y="11895"/>
                  <a:pt x="167" y="12204"/>
                </a:cubicBezTo>
                <a:cubicBezTo>
                  <a:pt x="203" y="12466"/>
                  <a:pt x="286" y="12740"/>
                  <a:pt x="286" y="12990"/>
                </a:cubicBezTo>
                <a:cubicBezTo>
                  <a:pt x="274" y="13990"/>
                  <a:pt x="214" y="15002"/>
                  <a:pt x="203" y="16002"/>
                </a:cubicBezTo>
                <a:cubicBezTo>
                  <a:pt x="179" y="17312"/>
                  <a:pt x="214" y="18622"/>
                  <a:pt x="214" y="19931"/>
                </a:cubicBezTo>
                <a:cubicBezTo>
                  <a:pt x="214" y="20289"/>
                  <a:pt x="322" y="20551"/>
                  <a:pt x="750" y="20551"/>
                </a:cubicBezTo>
                <a:cubicBezTo>
                  <a:pt x="2179" y="20551"/>
                  <a:pt x="3620" y="20563"/>
                  <a:pt x="5048" y="20586"/>
                </a:cubicBezTo>
                <a:cubicBezTo>
                  <a:pt x="5572" y="20586"/>
                  <a:pt x="5691" y="20301"/>
                  <a:pt x="5691" y="19824"/>
                </a:cubicBezTo>
                <a:cubicBezTo>
                  <a:pt x="5679" y="18812"/>
                  <a:pt x="5715" y="17800"/>
                  <a:pt x="5715" y="16788"/>
                </a:cubicBezTo>
                <a:cubicBezTo>
                  <a:pt x="5703" y="14717"/>
                  <a:pt x="5632" y="12633"/>
                  <a:pt x="5656" y="10561"/>
                </a:cubicBezTo>
                <a:cubicBezTo>
                  <a:pt x="5691" y="8859"/>
                  <a:pt x="5810" y="7144"/>
                  <a:pt x="5929" y="4775"/>
                </a:cubicBezTo>
                <a:cubicBezTo>
                  <a:pt x="5929" y="4001"/>
                  <a:pt x="5941" y="2572"/>
                  <a:pt x="5953" y="1143"/>
                </a:cubicBezTo>
                <a:cubicBezTo>
                  <a:pt x="5953" y="417"/>
                  <a:pt x="5620" y="72"/>
                  <a:pt x="4882" y="60"/>
                </a:cubicBezTo>
                <a:cubicBezTo>
                  <a:pt x="3870" y="48"/>
                  <a:pt x="2881" y="12"/>
                  <a:pt x="1869" y="0"/>
                </a:cubicBezTo>
                <a:cubicBezTo>
                  <a:pt x="1861" y="0"/>
                  <a:pt x="1852" y="0"/>
                  <a:pt x="184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31"/>
          <p:cNvSpPr/>
          <p:nvPr/>
        </p:nvSpPr>
        <p:spPr>
          <a:xfrm rot="-7076758">
            <a:off x="8334550" y="4310906"/>
            <a:ext cx="692239" cy="993471"/>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31"/>
          <p:cNvSpPr/>
          <p:nvPr/>
        </p:nvSpPr>
        <p:spPr>
          <a:xfrm rot="-3556855">
            <a:off x="8674328" y="3648771"/>
            <a:ext cx="231011" cy="355086"/>
          </a:xfrm>
          <a:custGeom>
            <a:rect b="b" l="l" r="r" t="t"/>
            <a:pathLst>
              <a:path extrusionOk="0" h="18230" w="11860">
                <a:moveTo>
                  <a:pt x="3025" y="1"/>
                </a:moveTo>
                <a:cubicBezTo>
                  <a:pt x="2834" y="1"/>
                  <a:pt x="2489" y="72"/>
                  <a:pt x="2453" y="191"/>
                </a:cubicBezTo>
                <a:cubicBezTo>
                  <a:pt x="2344" y="491"/>
                  <a:pt x="2240" y="594"/>
                  <a:pt x="2120" y="594"/>
                </a:cubicBezTo>
                <a:cubicBezTo>
                  <a:pt x="1979" y="594"/>
                  <a:pt x="1815" y="451"/>
                  <a:pt x="1596" y="322"/>
                </a:cubicBezTo>
                <a:cubicBezTo>
                  <a:pt x="1478" y="252"/>
                  <a:pt x="1318" y="226"/>
                  <a:pt x="1147" y="226"/>
                </a:cubicBezTo>
                <a:cubicBezTo>
                  <a:pt x="939" y="226"/>
                  <a:pt x="714" y="264"/>
                  <a:pt x="525" y="310"/>
                </a:cubicBezTo>
                <a:cubicBezTo>
                  <a:pt x="346" y="358"/>
                  <a:pt x="132" y="679"/>
                  <a:pt x="132" y="894"/>
                </a:cubicBezTo>
                <a:cubicBezTo>
                  <a:pt x="108" y="2822"/>
                  <a:pt x="132" y="4751"/>
                  <a:pt x="132" y="6680"/>
                </a:cubicBezTo>
                <a:cubicBezTo>
                  <a:pt x="132" y="8478"/>
                  <a:pt x="120" y="10299"/>
                  <a:pt x="96" y="12097"/>
                </a:cubicBezTo>
                <a:cubicBezTo>
                  <a:pt x="72" y="13824"/>
                  <a:pt x="1" y="15550"/>
                  <a:pt x="13" y="17288"/>
                </a:cubicBezTo>
                <a:cubicBezTo>
                  <a:pt x="13" y="17931"/>
                  <a:pt x="448" y="18229"/>
                  <a:pt x="1071" y="18229"/>
                </a:cubicBezTo>
                <a:cubicBezTo>
                  <a:pt x="1083" y="18229"/>
                  <a:pt x="1096" y="18229"/>
                  <a:pt x="1108" y="18229"/>
                </a:cubicBezTo>
                <a:cubicBezTo>
                  <a:pt x="1680" y="18193"/>
                  <a:pt x="2275" y="18217"/>
                  <a:pt x="2263" y="17384"/>
                </a:cubicBezTo>
                <a:cubicBezTo>
                  <a:pt x="2263" y="17348"/>
                  <a:pt x="2334" y="17324"/>
                  <a:pt x="2418" y="17241"/>
                </a:cubicBezTo>
                <a:cubicBezTo>
                  <a:pt x="2573" y="17324"/>
                  <a:pt x="2775" y="17396"/>
                  <a:pt x="2977" y="17491"/>
                </a:cubicBezTo>
                <a:cubicBezTo>
                  <a:pt x="2870" y="17741"/>
                  <a:pt x="2799" y="17931"/>
                  <a:pt x="2680" y="18193"/>
                </a:cubicBezTo>
                <a:cubicBezTo>
                  <a:pt x="3577" y="18193"/>
                  <a:pt x="4436" y="18204"/>
                  <a:pt x="5281" y="18204"/>
                </a:cubicBezTo>
                <a:cubicBezTo>
                  <a:pt x="5703" y="18204"/>
                  <a:pt x="6121" y="18201"/>
                  <a:pt x="6537" y="18193"/>
                </a:cubicBezTo>
                <a:cubicBezTo>
                  <a:pt x="7859" y="18181"/>
                  <a:pt x="9180" y="18134"/>
                  <a:pt x="10514" y="18062"/>
                </a:cubicBezTo>
                <a:cubicBezTo>
                  <a:pt x="10728" y="18050"/>
                  <a:pt x="11074" y="17872"/>
                  <a:pt x="11121" y="17693"/>
                </a:cubicBezTo>
                <a:cubicBezTo>
                  <a:pt x="11240" y="17265"/>
                  <a:pt x="11240" y="16788"/>
                  <a:pt x="11288" y="16324"/>
                </a:cubicBezTo>
                <a:cubicBezTo>
                  <a:pt x="11859" y="15193"/>
                  <a:pt x="11371" y="13990"/>
                  <a:pt x="11324" y="12859"/>
                </a:cubicBezTo>
                <a:cubicBezTo>
                  <a:pt x="11288" y="11728"/>
                  <a:pt x="11502" y="10550"/>
                  <a:pt x="11133" y="9597"/>
                </a:cubicBezTo>
                <a:cubicBezTo>
                  <a:pt x="11252" y="8918"/>
                  <a:pt x="11407" y="8347"/>
                  <a:pt x="11431" y="7763"/>
                </a:cubicBezTo>
                <a:cubicBezTo>
                  <a:pt x="11466" y="6906"/>
                  <a:pt x="11371" y="6061"/>
                  <a:pt x="11383" y="5192"/>
                </a:cubicBezTo>
                <a:cubicBezTo>
                  <a:pt x="11407" y="3977"/>
                  <a:pt x="11478" y="2739"/>
                  <a:pt x="11466" y="1513"/>
                </a:cubicBezTo>
                <a:cubicBezTo>
                  <a:pt x="11443" y="608"/>
                  <a:pt x="11074" y="143"/>
                  <a:pt x="10454" y="132"/>
                </a:cubicBezTo>
                <a:cubicBezTo>
                  <a:pt x="7978" y="72"/>
                  <a:pt x="5490" y="24"/>
                  <a:pt x="3025" y="1"/>
                </a:cubicBezTo>
                <a:close/>
              </a:path>
            </a:pathLst>
          </a:custGeom>
          <a:solidFill>
            <a:srgbClr val="FAAC07">
              <a:alpha val="167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31"/>
          <p:cNvSpPr/>
          <p:nvPr/>
        </p:nvSpPr>
        <p:spPr>
          <a:xfrm rot="6278027">
            <a:off x="2251596" y="4394854"/>
            <a:ext cx="896366" cy="1478694"/>
          </a:xfrm>
          <a:custGeom>
            <a:rect b="b" l="l" r="r" t="t"/>
            <a:pathLst>
              <a:path extrusionOk="0" h="25535" w="15479">
                <a:moveTo>
                  <a:pt x="12634" y="1"/>
                </a:moveTo>
                <a:cubicBezTo>
                  <a:pt x="12555" y="1"/>
                  <a:pt x="12471" y="15"/>
                  <a:pt x="12383" y="46"/>
                </a:cubicBezTo>
                <a:lnTo>
                  <a:pt x="10871" y="582"/>
                </a:lnTo>
                <a:cubicBezTo>
                  <a:pt x="10180" y="820"/>
                  <a:pt x="9454" y="975"/>
                  <a:pt x="8799" y="1284"/>
                </a:cubicBezTo>
                <a:cubicBezTo>
                  <a:pt x="6846" y="2237"/>
                  <a:pt x="5191" y="3570"/>
                  <a:pt x="3846" y="5261"/>
                </a:cubicBezTo>
                <a:cubicBezTo>
                  <a:pt x="3215" y="6047"/>
                  <a:pt x="2751" y="6964"/>
                  <a:pt x="2239" y="7845"/>
                </a:cubicBezTo>
                <a:cubicBezTo>
                  <a:pt x="1905" y="8416"/>
                  <a:pt x="1596" y="8988"/>
                  <a:pt x="1298" y="9571"/>
                </a:cubicBezTo>
                <a:cubicBezTo>
                  <a:pt x="1215" y="9738"/>
                  <a:pt x="1274" y="9964"/>
                  <a:pt x="1215" y="10119"/>
                </a:cubicBezTo>
                <a:cubicBezTo>
                  <a:pt x="1143" y="10333"/>
                  <a:pt x="917" y="10512"/>
                  <a:pt x="881" y="10714"/>
                </a:cubicBezTo>
                <a:cubicBezTo>
                  <a:pt x="715" y="11583"/>
                  <a:pt x="536" y="12464"/>
                  <a:pt x="465" y="13333"/>
                </a:cubicBezTo>
                <a:cubicBezTo>
                  <a:pt x="429" y="13810"/>
                  <a:pt x="238" y="14346"/>
                  <a:pt x="655" y="14798"/>
                </a:cubicBezTo>
                <a:cubicBezTo>
                  <a:pt x="703" y="14822"/>
                  <a:pt x="655" y="14941"/>
                  <a:pt x="643" y="15024"/>
                </a:cubicBezTo>
                <a:cubicBezTo>
                  <a:pt x="596" y="15393"/>
                  <a:pt x="536" y="15762"/>
                  <a:pt x="500" y="16131"/>
                </a:cubicBezTo>
                <a:cubicBezTo>
                  <a:pt x="441" y="16774"/>
                  <a:pt x="357" y="17429"/>
                  <a:pt x="381" y="18072"/>
                </a:cubicBezTo>
                <a:cubicBezTo>
                  <a:pt x="405" y="18608"/>
                  <a:pt x="0" y="19322"/>
                  <a:pt x="881" y="19632"/>
                </a:cubicBezTo>
                <a:cubicBezTo>
                  <a:pt x="715" y="19751"/>
                  <a:pt x="560" y="19858"/>
                  <a:pt x="417" y="19965"/>
                </a:cubicBezTo>
                <a:cubicBezTo>
                  <a:pt x="524" y="20120"/>
                  <a:pt x="619" y="20275"/>
                  <a:pt x="703" y="20394"/>
                </a:cubicBezTo>
                <a:cubicBezTo>
                  <a:pt x="357" y="20918"/>
                  <a:pt x="619" y="21370"/>
                  <a:pt x="727" y="21846"/>
                </a:cubicBezTo>
                <a:cubicBezTo>
                  <a:pt x="774" y="22049"/>
                  <a:pt x="822" y="22239"/>
                  <a:pt x="893" y="22525"/>
                </a:cubicBezTo>
                <a:cubicBezTo>
                  <a:pt x="619" y="22418"/>
                  <a:pt x="524" y="22370"/>
                  <a:pt x="405" y="22323"/>
                </a:cubicBezTo>
                <a:lnTo>
                  <a:pt x="405" y="23728"/>
                </a:lnTo>
                <a:cubicBezTo>
                  <a:pt x="459" y="23718"/>
                  <a:pt x="505" y="23713"/>
                  <a:pt x="544" y="23713"/>
                </a:cubicBezTo>
                <a:cubicBezTo>
                  <a:pt x="883" y="23713"/>
                  <a:pt x="747" y="24050"/>
                  <a:pt x="822" y="24263"/>
                </a:cubicBezTo>
                <a:cubicBezTo>
                  <a:pt x="879" y="24448"/>
                  <a:pt x="915" y="24621"/>
                  <a:pt x="636" y="24621"/>
                </a:cubicBezTo>
                <a:cubicBezTo>
                  <a:pt x="627" y="24621"/>
                  <a:pt x="617" y="24621"/>
                  <a:pt x="608" y="24621"/>
                </a:cubicBezTo>
                <a:cubicBezTo>
                  <a:pt x="596" y="24621"/>
                  <a:pt x="500" y="24859"/>
                  <a:pt x="536" y="24883"/>
                </a:cubicBezTo>
                <a:cubicBezTo>
                  <a:pt x="794" y="25140"/>
                  <a:pt x="913" y="25514"/>
                  <a:pt x="1417" y="25514"/>
                </a:cubicBezTo>
                <a:cubicBezTo>
                  <a:pt x="1425" y="25514"/>
                  <a:pt x="1433" y="25514"/>
                  <a:pt x="1441" y="25514"/>
                </a:cubicBezTo>
                <a:cubicBezTo>
                  <a:pt x="1830" y="25498"/>
                  <a:pt x="2219" y="25493"/>
                  <a:pt x="2606" y="25493"/>
                </a:cubicBezTo>
                <a:cubicBezTo>
                  <a:pt x="3427" y="25493"/>
                  <a:pt x="4244" y="25517"/>
                  <a:pt x="5060" y="25525"/>
                </a:cubicBezTo>
                <a:cubicBezTo>
                  <a:pt x="5193" y="25528"/>
                  <a:pt x="5328" y="25535"/>
                  <a:pt x="5459" y="25535"/>
                </a:cubicBezTo>
                <a:cubicBezTo>
                  <a:pt x="5927" y="25535"/>
                  <a:pt x="6352" y="25450"/>
                  <a:pt x="6501" y="24799"/>
                </a:cubicBezTo>
                <a:cubicBezTo>
                  <a:pt x="6513" y="24740"/>
                  <a:pt x="6680" y="24704"/>
                  <a:pt x="6680" y="24704"/>
                </a:cubicBezTo>
                <a:cubicBezTo>
                  <a:pt x="6561" y="24406"/>
                  <a:pt x="6442" y="24168"/>
                  <a:pt x="6418" y="23930"/>
                </a:cubicBezTo>
                <a:cubicBezTo>
                  <a:pt x="6406" y="23859"/>
                  <a:pt x="6668" y="23751"/>
                  <a:pt x="6680" y="23740"/>
                </a:cubicBezTo>
                <a:cubicBezTo>
                  <a:pt x="6501" y="23382"/>
                  <a:pt x="6311" y="23025"/>
                  <a:pt x="6108" y="22608"/>
                </a:cubicBezTo>
                <a:cubicBezTo>
                  <a:pt x="6370" y="22561"/>
                  <a:pt x="6501" y="22537"/>
                  <a:pt x="6680" y="22501"/>
                </a:cubicBezTo>
                <a:lnTo>
                  <a:pt x="6680" y="22501"/>
                </a:lnTo>
                <a:cubicBezTo>
                  <a:pt x="6608" y="22656"/>
                  <a:pt x="6573" y="22763"/>
                  <a:pt x="6537" y="22847"/>
                </a:cubicBezTo>
                <a:cubicBezTo>
                  <a:pt x="6573" y="22882"/>
                  <a:pt x="6620" y="22894"/>
                  <a:pt x="6668" y="22906"/>
                </a:cubicBezTo>
                <a:cubicBezTo>
                  <a:pt x="6775" y="22644"/>
                  <a:pt x="6870" y="22382"/>
                  <a:pt x="6965" y="22144"/>
                </a:cubicBezTo>
                <a:cubicBezTo>
                  <a:pt x="6739" y="22001"/>
                  <a:pt x="6561" y="21870"/>
                  <a:pt x="6382" y="21751"/>
                </a:cubicBezTo>
                <a:cubicBezTo>
                  <a:pt x="6418" y="21715"/>
                  <a:pt x="6430" y="21668"/>
                  <a:pt x="6453" y="21644"/>
                </a:cubicBezTo>
                <a:cubicBezTo>
                  <a:pt x="6620" y="21656"/>
                  <a:pt x="6775" y="21692"/>
                  <a:pt x="6918" y="21704"/>
                </a:cubicBezTo>
                <a:cubicBezTo>
                  <a:pt x="7144" y="20930"/>
                  <a:pt x="7073" y="20739"/>
                  <a:pt x="6525" y="20537"/>
                </a:cubicBezTo>
                <a:lnTo>
                  <a:pt x="6656" y="20406"/>
                </a:lnTo>
                <a:cubicBezTo>
                  <a:pt x="6573" y="20084"/>
                  <a:pt x="6513" y="19822"/>
                  <a:pt x="6489" y="19691"/>
                </a:cubicBezTo>
                <a:cubicBezTo>
                  <a:pt x="6739" y="19513"/>
                  <a:pt x="7013" y="19429"/>
                  <a:pt x="7073" y="19263"/>
                </a:cubicBezTo>
                <a:cubicBezTo>
                  <a:pt x="7204" y="18918"/>
                  <a:pt x="7168" y="18548"/>
                  <a:pt x="6692" y="18370"/>
                </a:cubicBezTo>
                <a:cubicBezTo>
                  <a:pt x="6858" y="18298"/>
                  <a:pt x="6965" y="18263"/>
                  <a:pt x="7144" y="18191"/>
                </a:cubicBezTo>
                <a:cubicBezTo>
                  <a:pt x="6894" y="18084"/>
                  <a:pt x="6715" y="18013"/>
                  <a:pt x="6418" y="17882"/>
                </a:cubicBezTo>
                <a:cubicBezTo>
                  <a:pt x="7335" y="17739"/>
                  <a:pt x="7144" y="17143"/>
                  <a:pt x="7025" y="16715"/>
                </a:cubicBezTo>
                <a:cubicBezTo>
                  <a:pt x="6918" y="16298"/>
                  <a:pt x="6596" y="15941"/>
                  <a:pt x="6334" y="15512"/>
                </a:cubicBezTo>
                <a:lnTo>
                  <a:pt x="6334" y="15512"/>
                </a:lnTo>
                <a:cubicBezTo>
                  <a:pt x="6632" y="15679"/>
                  <a:pt x="6906" y="15822"/>
                  <a:pt x="7192" y="15989"/>
                </a:cubicBezTo>
                <a:cubicBezTo>
                  <a:pt x="7204" y="15977"/>
                  <a:pt x="7227" y="15953"/>
                  <a:pt x="7251" y="15941"/>
                </a:cubicBezTo>
                <a:cubicBezTo>
                  <a:pt x="7096" y="15774"/>
                  <a:pt x="6965" y="15619"/>
                  <a:pt x="6894" y="15512"/>
                </a:cubicBezTo>
                <a:cubicBezTo>
                  <a:pt x="6977" y="15286"/>
                  <a:pt x="7108" y="15096"/>
                  <a:pt x="7085" y="14917"/>
                </a:cubicBezTo>
                <a:cubicBezTo>
                  <a:pt x="7120" y="14465"/>
                  <a:pt x="6930" y="14036"/>
                  <a:pt x="7168" y="13595"/>
                </a:cubicBezTo>
                <a:cubicBezTo>
                  <a:pt x="7239" y="13500"/>
                  <a:pt x="7096" y="13310"/>
                  <a:pt x="7037" y="13155"/>
                </a:cubicBezTo>
                <a:cubicBezTo>
                  <a:pt x="7001" y="13060"/>
                  <a:pt x="6882" y="12917"/>
                  <a:pt x="6906" y="12833"/>
                </a:cubicBezTo>
                <a:cubicBezTo>
                  <a:pt x="7037" y="12441"/>
                  <a:pt x="7192" y="12060"/>
                  <a:pt x="7382" y="11690"/>
                </a:cubicBezTo>
                <a:cubicBezTo>
                  <a:pt x="7763" y="10940"/>
                  <a:pt x="8239" y="10226"/>
                  <a:pt x="8561" y="9452"/>
                </a:cubicBezTo>
                <a:cubicBezTo>
                  <a:pt x="8823" y="8797"/>
                  <a:pt x="9216" y="8202"/>
                  <a:pt x="9740" y="7857"/>
                </a:cubicBezTo>
                <a:cubicBezTo>
                  <a:pt x="10775" y="7166"/>
                  <a:pt x="11954" y="6630"/>
                  <a:pt x="13085" y="6047"/>
                </a:cubicBezTo>
                <a:cubicBezTo>
                  <a:pt x="13776" y="5690"/>
                  <a:pt x="14502" y="5356"/>
                  <a:pt x="15216" y="5035"/>
                </a:cubicBezTo>
                <a:cubicBezTo>
                  <a:pt x="15467" y="4916"/>
                  <a:pt x="15478" y="4749"/>
                  <a:pt x="15359" y="4511"/>
                </a:cubicBezTo>
                <a:cubicBezTo>
                  <a:pt x="14657" y="3154"/>
                  <a:pt x="13978" y="1773"/>
                  <a:pt x="13264" y="415"/>
                </a:cubicBezTo>
                <a:cubicBezTo>
                  <a:pt x="13134" y="183"/>
                  <a:pt x="12916" y="1"/>
                  <a:pt x="12634" y="1"/>
                </a:cubicBezTo>
                <a:close/>
              </a:path>
            </a:pathLst>
          </a:custGeom>
          <a:solidFill>
            <a:srgbClr val="FAAC07">
              <a:alpha val="167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31"/>
          <p:cNvSpPr/>
          <p:nvPr/>
        </p:nvSpPr>
        <p:spPr>
          <a:xfrm>
            <a:off x="3776525" y="4764950"/>
            <a:ext cx="707693" cy="701329"/>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rgbClr val="FAAC07">
              <a:alpha val="167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31"/>
          <p:cNvSpPr txBox="1"/>
          <p:nvPr>
            <p:ph idx="2" type="ctrTitle"/>
          </p:nvPr>
        </p:nvSpPr>
        <p:spPr>
          <a:xfrm>
            <a:off x="2676400" y="1414750"/>
            <a:ext cx="6374700" cy="184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 Initiative</a:t>
            </a:r>
            <a:r>
              <a:rPr lang="en"/>
              <a:t> </a:t>
            </a:r>
            <a:r>
              <a:rPr lang="en" sz="3000"/>
              <a:t>by students of Jayshree Periwal International School </a:t>
            </a:r>
            <a:endParaRPr sz="3000"/>
          </a:p>
        </p:txBody>
      </p:sp>
      <p:pic>
        <p:nvPicPr>
          <p:cNvPr id="441" name="Google Shape;441;p31"/>
          <p:cNvPicPr preferRelativeResize="0"/>
          <p:nvPr/>
        </p:nvPicPr>
        <p:blipFill>
          <a:blip r:embed="rId3">
            <a:alphaModFix/>
          </a:blip>
          <a:stretch>
            <a:fillRect/>
          </a:stretch>
        </p:blipFill>
        <p:spPr>
          <a:xfrm>
            <a:off x="125400" y="189400"/>
            <a:ext cx="2551000" cy="22412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5" name="Shape 445"/>
        <p:cNvGrpSpPr/>
        <p:nvPr/>
      </p:nvGrpSpPr>
      <p:grpSpPr>
        <a:xfrm>
          <a:off x="0" y="0"/>
          <a:ext cx="0" cy="0"/>
          <a:chOff x="0" y="0"/>
          <a:chExt cx="0" cy="0"/>
        </a:xfrm>
      </p:grpSpPr>
      <p:sp>
        <p:nvSpPr>
          <p:cNvPr id="446" name="Google Shape;446;p32"/>
          <p:cNvSpPr/>
          <p:nvPr/>
        </p:nvSpPr>
        <p:spPr>
          <a:xfrm>
            <a:off x="4790500" y="1529113"/>
            <a:ext cx="924716" cy="929115"/>
          </a:xfrm>
          <a:custGeom>
            <a:rect b="b" l="l" r="r" t="t"/>
            <a:pathLst>
              <a:path extrusionOk="0" h="15493" w="15419">
                <a:moveTo>
                  <a:pt x="7627" y="1"/>
                </a:moveTo>
                <a:cubicBezTo>
                  <a:pt x="5989" y="1"/>
                  <a:pt x="4433" y="541"/>
                  <a:pt x="3144" y="1789"/>
                </a:cubicBezTo>
                <a:cubicBezTo>
                  <a:pt x="2203" y="2682"/>
                  <a:pt x="1441" y="3873"/>
                  <a:pt x="965" y="5075"/>
                </a:cubicBezTo>
                <a:cubicBezTo>
                  <a:pt x="227" y="6980"/>
                  <a:pt x="0" y="8969"/>
                  <a:pt x="1417" y="10790"/>
                </a:cubicBezTo>
                <a:cubicBezTo>
                  <a:pt x="2024" y="11576"/>
                  <a:pt x="2572" y="12398"/>
                  <a:pt x="3156" y="13195"/>
                </a:cubicBezTo>
                <a:cubicBezTo>
                  <a:pt x="3453" y="13600"/>
                  <a:pt x="3656" y="14124"/>
                  <a:pt x="4049" y="14374"/>
                </a:cubicBezTo>
                <a:cubicBezTo>
                  <a:pt x="5203" y="15158"/>
                  <a:pt x="6501" y="15493"/>
                  <a:pt x="7822" y="15493"/>
                </a:cubicBezTo>
                <a:cubicBezTo>
                  <a:pt x="8285" y="15493"/>
                  <a:pt x="8752" y="15452"/>
                  <a:pt x="9216" y="15374"/>
                </a:cubicBezTo>
                <a:cubicBezTo>
                  <a:pt x="11192" y="15029"/>
                  <a:pt x="12740" y="13779"/>
                  <a:pt x="14002" y="12243"/>
                </a:cubicBezTo>
                <a:cubicBezTo>
                  <a:pt x="14324" y="11862"/>
                  <a:pt x="14847" y="11374"/>
                  <a:pt x="14181" y="10743"/>
                </a:cubicBezTo>
                <a:cubicBezTo>
                  <a:pt x="15145" y="10159"/>
                  <a:pt x="15419" y="9171"/>
                  <a:pt x="14836" y="8611"/>
                </a:cubicBezTo>
                <a:cubicBezTo>
                  <a:pt x="14955" y="8481"/>
                  <a:pt x="15169" y="8361"/>
                  <a:pt x="15169" y="8242"/>
                </a:cubicBezTo>
                <a:cubicBezTo>
                  <a:pt x="15145" y="7885"/>
                  <a:pt x="14931" y="7504"/>
                  <a:pt x="15014" y="7183"/>
                </a:cubicBezTo>
                <a:cubicBezTo>
                  <a:pt x="15359" y="6052"/>
                  <a:pt x="14490" y="5254"/>
                  <a:pt x="14252" y="4290"/>
                </a:cubicBezTo>
                <a:cubicBezTo>
                  <a:pt x="14062" y="3539"/>
                  <a:pt x="13740" y="2682"/>
                  <a:pt x="13181" y="2218"/>
                </a:cubicBezTo>
                <a:cubicBezTo>
                  <a:pt x="12204" y="1432"/>
                  <a:pt x="11073" y="634"/>
                  <a:pt x="9871" y="313"/>
                </a:cubicBezTo>
                <a:cubicBezTo>
                  <a:pt x="9117" y="110"/>
                  <a:pt x="8364" y="1"/>
                  <a:pt x="762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32"/>
          <p:cNvSpPr/>
          <p:nvPr/>
        </p:nvSpPr>
        <p:spPr>
          <a:xfrm>
            <a:off x="983762" y="3103038"/>
            <a:ext cx="924716" cy="929115"/>
          </a:xfrm>
          <a:custGeom>
            <a:rect b="b" l="l" r="r" t="t"/>
            <a:pathLst>
              <a:path extrusionOk="0" h="15493" w="15419">
                <a:moveTo>
                  <a:pt x="7627" y="1"/>
                </a:moveTo>
                <a:cubicBezTo>
                  <a:pt x="5989" y="1"/>
                  <a:pt x="4433" y="541"/>
                  <a:pt x="3144" y="1789"/>
                </a:cubicBezTo>
                <a:cubicBezTo>
                  <a:pt x="2203" y="2682"/>
                  <a:pt x="1441" y="3873"/>
                  <a:pt x="965" y="5075"/>
                </a:cubicBezTo>
                <a:cubicBezTo>
                  <a:pt x="227" y="6980"/>
                  <a:pt x="0" y="8969"/>
                  <a:pt x="1417" y="10790"/>
                </a:cubicBezTo>
                <a:cubicBezTo>
                  <a:pt x="2024" y="11576"/>
                  <a:pt x="2572" y="12398"/>
                  <a:pt x="3156" y="13195"/>
                </a:cubicBezTo>
                <a:cubicBezTo>
                  <a:pt x="3453" y="13600"/>
                  <a:pt x="3656" y="14124"/>
                  <a:pt x="4049" y="14374"/>
                </a:cubicBezTo>
                <a:cubicBezTo>
                  <a:pt x="5203" y="15158"/>
                  <a:pt x="6501" y="15493"/>
                  <a:pt x="7822" y="15493"/>
                </a:cubicBezTo>
                <a:cubicBezTo>
                  <a:pt x="8285" y="15493"/>
                  <a:pt x="8752" y="15452"/>
                  <a:pt x="9216" y="15374"/>
                </a:cubicBezTo>
                <a:cubicBezTo>
                  <a:pt x="11192" y="15029"/>
                  <a:pt x="12740" y="13779"/>
                  <a:pt x="14002" y="12243"/>
                </a:cubicBezTo>
                <a:cubicBezTo>
                  <a:pt x="14324" y="11862"/>
                  <a:pt x="14847" y="11374"/>
                  <a:pt x="14181" y="10743"/>
                </a:cubicBezTo>
                <a:cubicBezTo>
                  <a:pt x="15145" y="10159"/>
                  <a:pt x="15419" y="9171"/>
                  <a:pt x="14836" y="8611"/>
                </a:cubicBezTo>
                <a:cubicBezTo>
                  <a:pt x="14955" y="8481"/>
                  <a:pt x="15169" y="8361"/>
                  <a:pt x="15169" y="8242"/>
                </a:cubicBezTo>
                <a:cubicBezTo>
                  <a:pt x="15145" y="7885"/>
                  <a:pt x="14931" y="7504"/>
                  <a:pt x="15014" y="7183"/>
                </a:cubicBezTo>
                <a:cubicBezTo>
                  <a:pt x="15359" y="6052"/>
                  <a:pt x="14490" y="5254"/>
                  <a:pt x="14252" y="4290"/>
                </a:cubicBezTo>
                <a:cubicBezTo>
                  <a:pt x="14062" y="3539"/>
                  <a:pt x="13740" y="2682"/>
                  <a:pt x="13181" y="2218"/>
                </a:cubicBezTo>
                <a:cubicBezTo>
                  <a:pt x="12204" y="1432"/>
                  <a:pt x="11073" y="634"/>
                  <a:pt x="9871" y="313"/>
                </a:cubicBezTo>
                <a:cubicBezTo>
                  <a:pt x="9117" y="110"/>
                  <a:pt x="8364" y="1"/>
                  <a:pt x="762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32"/>
          <p:cNvSpPr/>
          <p:nvPr/>
        </p:nvSpPr>
        <p:spPr>
          <a:xfrm>
            <a:off x="4790500" y="3103038"/>
            <a:ext cx="924716" cy="929115"/>
          </a:xfrm>
          <a:custGeom>
            <a:rect b="b" l="l" r="r" t="t"/>
            <a:pathLst>
              <a:path extrusionOk="0" h="15493" w="15419">
                <a:moveTo>
                  <a:pt x="7627" y="1"/>
                </a:moveTo>
                <a:cubicBezTo>
                  <a:pt x="5989" y="1"/>
                  <a:pt x="4433" y="541"/>
                  <a:pt x="3144" y="1789"/>
                </a:cubicBezTo>
                <a:cubicBezTo>
                  <a:pt x="2203" y="2682"/>
                  <a:pt x="1441" y="3873"/>
                  <a:pt x="965" y="5075"/>
                </a:cubicBezTo>
                <a:cubicBezTo>
                  <a:pt x="227" y="6980"/>
                  <a:pt x="0" y="8969"/>
                  <a:pt x="1417" y="10790"/>
                </a:cubicBezTo>
                <a:cubicBezTo>
                  <a:pt x="2024" y="11576"/>
                  <a:pt x="2572" y="12398"/>
                  <a:pt x="3156" y="13195"/>
                </a:cubicBezTo>
                <a:cubicBezTo>
                  <a:pt x="3453" y="13600"/>
                  <a:pt x="3656" y="14124"/>
                  <a:pt x="4049" y="14374"/>
                </a:cubicBezTo>
                <a:cubicBezTo>
                  <a:pt x="5203" y="15158"/>
                  <a:pt x="6501" y="15493"/>
                  <a:pt x="7822" y="15493"/>
                </a:cubicBezTo>
                <a:cubicBezTo>
                  <a:pt x="8285" y="15493"/>
                  <a:pt x="8752" y="15452"/>
                  <a:pt x="9216" y="15374"/>
                </a:cubicBezTo>
                <a:cubicBezTo>
                  <a:pt x="11192" y="15029"/>
                  <a:pt x="12740" y="13779"/>
                  <a:pt x="14002" y="12243"/>
                </a:cubicBezTo>
                <a:cubicBezTo>
                  <a:pt x="14324" y="11862"/>
                  <a:pt x="14847" y="11374"/>
                  <a:pt x="14181" y="10743"/>
                </a:cubicBezTo>
                <a:cubicBezTo>
                  <a:pt x="15145" y="10159"/>
                  <a:pt x="15419" y="9171"/>
                  <a:pt x="14836" y="8611"/>
                </a:cubicBezTo>
                <a:cubicBezTo>
                  <a:pt x="14955" y="8481"/>
                  <a:pt x="15169" y="8361"/>
                  <a:pt x="15169" y="8242"/>
                </a:cubicBezTo>
                <a:cubicBezTo>
                  <a:pt x="15145" y="7885"/>
                  <a:pt x="14931" y="7504"/>
                  <a:pt x="15014" y="7183"/>
                </a:cubicBezTo>
                <a:cubicBezTo>
                  <a:pt x="15359" y="6052"/>
                  <a:pt x="14490" y="5254"/>
                  <a:pt x="14252" y="4290"/>
                </a:cubicBezTo>
                <a:cubicBezTo>
                  <a:pt x="14062" y="3539"/>
                  <a:pt x="13740" y="2682"/>
                  <a:pt x="13181" y="2218"/>
                </a:cubicBezTo>
                <a:cubicBezTo>
                  <a:pt x="12204" y="1432"/>
                  <a:pt x="11073" y="634"/>
                  <a:pt x="9871" y="313"/>
                </a:cubicBezTo>
                <a:cubicBezTo>
                  <a:pt x="9117" y="110"/>
                  <a:pt x="8364" y="1"/>
                  <a:pt x="762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32"/>
          <p:cNvSpPr/>
          <p:nvPr/>
        </p:nvSpPr>
        <p:spPr>
          <a:xfrm>
            <a:off x="983762" y="1529113"/>
            <a:ext cx="924716" cy="929115"/>
          </a:xfrm>
          <a:custGeom>
            <a:rect b="b" l="l" r="r" t="t"/>
            <a:pathLst>
              <a:path extrusionOk="0" h="15493" w="15419">
                <a:moveTo>
                  <a:pt x="7627" y="1"/>
                </a:moveTo>
                <a:cubicBezTo>
                  <a:pt x="5989" y="1"/>
                  <a:pt x="4433" y="541"/>
                  <a:pt x="3144" y="1789"/>
                </a:cubicBezTo>
                <a:cubicBezTo>
                  <a:pt x="2203" y="2682"/>
                  <a:pt x="1441" y="3873"/>
                  <a:pt x="965" y="5075"/>
                </a:cubicBezTo>
                <a:cubicBezTo>
                  <a:pt x="227" y="6980"/>
                  <a:pt x="0" y="8969"/>
                  <a:pt x="1417" y="10790"/>
                </a:cubicBezTo>
                <a:cubicBezTo>
                  <a:pt x="2024" y="11576"/>
                  <a:pt x="2572" y="12398"/>
                  <a:pt x="3156" y="13195"/>
                </a:cubicBezTo>
                <a:cubicBezTo>
                  <a:pt x="3453" y="13600"/>
                  <a:pt x="3656" y="14124"/>
                  <a:pt x="4049" y="14374"/>
                </a:cubicBezTo>
                <a:cubicBezTo>
                  <a:pt x="5203" y="15158"/>
                  <a:pt x="6501" y="15493"/>
                  <a:pt x="7822" y="15493"/>
                </a:cubicBezTo>
                <a:cubicBezTo>
                  <a:pt x="8285" y="15493"/>
                  <a:pt x="8752" y="15452"/>
                  <a:pt x="9216" y="15374"/>
                </a:cubicBezTo>
                <a:cubicBezTo>
                  <a:pt x="11192" y="15029"/>
                  <a:pt x="12740" y="13779"/>
                  <a:pt x="14002" y="12243"/>
                </a:cubicBezTo>
                <a:cubicBezTo>
                  <a:pt x="14324" y="11862"/>
                  <a:pt x="14847" y="11374"/>
                  <a:pt x="14181" y="10743"/>
                </a:cubicBezTo>
                <a:cubicBezTo>
                  <a:pt x="15145" y="10159"/>
                  <a:pt x="15419" y="9171"/>
                  <a:pt x="14836" y="8611"/>
                </a:cubicBezTo>
                <a:cubicBezTo>
                  <a:pt x="14955" y="8481"/>
                  <a:pt x="15169" y="8361"/>
                  <a:pt x="15169" y="8242"/>
                </a:cubicBezTo>
                <a:cubicBezTo>
                  <a:pt x="15145" y="7885"/>
                  <a:pt x="14931" y="7504"/>
                  <a:pt x="15014" y="7183"/>
                </a:cubicBezTo>
                <a:cubicBezTo>
                  <a:pt x="15359" y="6052"/>
                  <a:pt x="14490" y="5254"/>
                  <a:pt x="14252" y="4290"/>
                </a:cubicBezTo>
                <a:cubicBezTo>
                  <a:pt x="14062" y="3539"/>
                  <a:pt x="13740" y="2682"/>
                  <a:pt x="13181" y="2218"/>
                </a:cubicBezTo>
                <a:cubicBezTo>
                  <a:pt x="12204" y="1432"/>
                  <a:pt x="11073" y="634"/>
                  <a:pt x="9871" y="313"/>
                </a:cubicBezTo>
                <a:cubicBezTo>
                  <a:pt x="9117" y="110"/>
                  <a:pt x="8364" y="1"/>
                  <a:pt x="762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32"/>
          <p:cNvSpPr txBox="1"/>
          <p:nvPr>
            <p:ph idx="15" type="title"/>
          </p:nvPr>
        </p:nvSpPr>
        <p:spPr>
          <a:xfrm>
            <a:off x="713400" y="381209"/>
            <a:ext cx="7717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An Introduction to Prayaas</a:t>
            </a:r>
            <a:endParaRPr/>
          </a:p>
        </p:txBody>
      </p:sp>
      <p:sp>
        <p:nvSpPr>
          <p:cNvPr id="451" name="Google Shape;451;p32"/>
          <p:cNvSpPr txBox="1"/>
          <p:nvPr>
            <p:ph type="title"/>
          </p:nvPr>
        </p:nvSpPr>
        <p:spPr>
          <a:xfrm>
            <a:off x="930575" y="1680463"/>
            <a:ext cx="1031100" cy="626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01</a:t>
            </a:r>
            <a:endParaRPr/>
          </a:p>
        </p:txBody>
      </p:sp>
      <p:sp>
        <p:nvSpPr>
          <p:cNvPr id="452" name="Google Shape;452;p32"/>
          <p:cNvSpPr txBox="1"/>
          <p:nvPr>
            <p:ph idx="3" type="title"/>
          </p:nvPr>
        </p:nvSpPr>
        <p:spPr>
          <a:xfrm>
            <a:off x="4737299" y="1680463"/>
            <a:ext cx="1031100" cy="626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03</a:t>
            </a:r>
            <a:endParaRPr/>
          </a:p>
        </p:txBody>
      </p:sp>
      <p:sp>
        <p:nvSpPr>
          <p:cNvPr id="453" name="Google Shape;453;p32"/>
          <p:cNvSpPr txBox="1"/>
          <p:nvPr>
            <p:ph idx="4" type="ctrTitle"/>
          </p:nvPr>
        </p:nvSpPr>
        <p:spPr>
          <a:xfrm>
            <a:off x="1908475" y="4032138"/>
            <a:ext cx="2160000" cy="428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Clr>
                <a:schemeClr val="hlink"/>
              </a:buClr>
              <a:buSzPts val="1100"/>
              <a:buFont typeface="Arial"/>
              <a:buNone/>
            </a:pPr>
            <a:r>
              <a:rPr lang="en" sz="1500"/>
              <a:t>There is a growing concern worldwide for more inclusion in all aspects of human life.</a:t>
            </a:r>
            <a:endParaRPr sz="1500"/>
          </a:p>
          <a:p>
            <a:pPr indent="0" lvl="0" marL="0" rtl="0" algn="l">
              <a:spcBef>
                <a:spcPts val="0"/>
              </a:spcBef>
              <a:spcAft>
                <a:spcPts val="0"/>
              </a:spcAft>
              <a:buNone/>
            </a:pPr>
            <a:r>
              <a:t/>
            </a:r>
            <a:endParaRPr/>
          </a:p>
        </p:txBody>
      </p:sp>
      <p:sp>
        <p:nvSpPr>
          <p:cNvPr id="454" name="Google Shape;454;p32"/>
          <p:cNvSpPr txBox="1"/>
          <p:nvPr>
            <p:ph idx="6" type="title"/>
          </p:nvPr>
        </p:nvSpPr>
        <p:spPr>
          <a:xfrm>
            <a:off x="930575" y="3254388"/>
            <a:ext cx="1031100" cy="626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02</a:t>
            </a:r>
            <a:endParaRPr/>
          </a:p>
        </p:txBody>
      </p:sp>
      <p:sp>
        <p:nvSpPr>
          <p:cNvPr id="455" name="Google Shape;455;p32"/>
          <p:cNvSpPr txBox="1"/>
          <p:nvPr>
            <p:ph idx="7" type="ctrTitle"/>
          </p:nvPr>
        </p:nvSpPr>
        <p:spPr>
          <a:xfrm>
            <a:off x="5811600" y="3739388"/>
            <a:ext cx="2160000" cy="428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1500"/>
              <a:t>Aim of Prayaas initiative is to ensure that everyone gets a chance to earn a respectable livelihood.</a:t>
            </a:r>
            <a:endParaRPr sz="1500"/>
          </a:p>
        </p:txBody>
      </p:sp>
      <p:sp>
        <p:nvSpPr>
          <p:cNvPr id="456" name="Google Shape;456;p32"/>
          <p:cNvSpPr txBox="1"/>
          <p:nvPr>
            <p:ph idx="9" type="title"/>
          </p:nvPr>
        </p:nvSpPr>
        <p:spPr>
          <a:xfrm>
            <a:off x="4737301" y="3254388"/>
            <a:ext cx="1031100" cy="626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04</a:t>
            </a:r>
            <a:endParaRPr/>
          </a:p>
        </p:txBody>
      </p:sp>
      <p:sp>
        <p:nvSpPr>
          <p:cNvPr id="457" name="Google Shape;457;p32"/>
          <p:cNvSpPr txBox="1"/>
          <p:nvPr>
            <p:ph idx="13" type="ctrTitle"/>
          </p:nvPr>
        </p:nvSpPr>
        <p:spPr>
          <a:xfrm>
            <a:off x="1837825" y="1968975"/>
            <a:ext cx="31158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1500"/>
              <a:t>Prayaas is an initiative that traces its origin to 3rd December 2024, the occasion of International Day for Persons with Special Abilities.</a:t>
            </a:r>
            <a:endParaRPr sz="1500"/>
          </a:p>
        </p:txBody>
      </p:sp>
      <p:sp>
        <p:nvSpPr>
          <p:cNvPr id="458" name="Google Shape;458;p32"/>
          <p:cNvSpPr txBox="1"/>
          <p:nvPr>
            <p:ph idx="14" type="ctrTitle"/>
          </p:nvPr>
        </p:nvSpPr>
        <p:spPr>
          <a:xfrm>
            <a:off x="5811601" y="1992350"/>
            <a:ext cx="2401800" cy="428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1500"/>
              <a:t>Disability is not something one is always born with, it can happen at any stage of life.</a:t>
            </a:r>
            <a:endParaRPr sz="15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2" name="Shape 462"/>
        <p:cNvGrpSpPr/>
        <p:nvPr/>
      </p:nvGrpSpPr>
      <p:grpSpPr>
        <a:xfrm>
          <a:off x="0" y="0"/>
          <a:ext cx="0" cy="0"/>
          <a:chOff x="0" y="0"/>
          <a:chExt cx="0" cy="0"/>
        </a:xfrm>
      </p:grpSpPr>
      <p:sp>
        <p:nvSpPr>
          <p:cNvPr id="463" name="Google Shape;463;p33"/>
          <p:cNvSpPr txBox="1"/>
          <p:nvPr>
            <p:ph idx="3" type="subTitle"/>
          </p:nvPr>
        </p:nvSpPr>
        <p:spPr>
          <a:xfrm>
            <a:off x="3358500" y="3000150"/>
            <a:ext cx="2423100" cy="438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Need for skilling for all</a:t>
            </a:r>
            <a:endParaRPr/>
          </a:p>
        </p:txBody>
      </p:sp>
      <p:sp>
        <p:nvSpPr>
          <p:cNvPr id="464" name="Google Shape;464;p33"/>
          <p:cNvSpPr txBox="1"/>
          <p:nvPr>
            <p:ph type="title"/>
          </p:nvPr>
        </p:nvSpPr>
        <p:spPr>
          <a:xfrm>
            <a:off x="713400" y="381209"/>
            <a:ext cx="7717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Livelihood - A must for every person</a:t>
            </a:r>
            <a:endParaRPr/>
          </a:p>
        </p:txBody>
      </p:sp>
      <p:sp>
        <p:nvSpPr>
          <p:cNvPr id="465" name="Google Shape;465;p33"/>
          <p:cNvSpPr txBox="1"/>
          <p:nvPr>
            <p:ph idx="1" type="subTitle"/>
          </p:nvPr>
        </p:nvSpPr>
        <p:spPr>
          <a:xfrm>
            <a:off x="713300" y="3000150"/>
            <a:ext cx="2423100" cy="438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In order to have a lead a respectful life, Roti, Kapda aur Makaan is imperative to every individual</a:t>
            </a:r>
            <a:endParaRPr/>
          </a:p>
        </p:txBody>
      </p:sp>
      <p:sp>
        <p:nvSpPr>
          <p:cNvPr id="466" name="Google Shape;466;p33"/>
          <p:cNvSpPr txBox="1"/>
          <p:nvPr>
            <p:ph idx="5" type="subTitle"/>
          </p:nvPr>
        </p:nvSpPr>
        <p:spPr>
          <a:xfrm>
            <a:off x="6003700" y="3000150"/>
            <a:ext cx="2423100" cy="438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Special focus should be on Persons with Special needs as the challenges they deal with are more.</a:t>
            </a:r>
            <a:endParaRPr/>
          </a:p>
        </p:txBody>
      </p:sp>
      <p:sp>
        <p:nvSpPr>
          <p:cNvPr id="467" name="Google Shape;467;p33"/>
          <p:cNvSpPr/>
          <p:nvPr/>
        </p:nvSpPr>
        <p:spPr>
          <a:xfrm>
            <a:off x="4012953" y="1735881"/>
            <a:ext cx="1114193" cy="1104143"/>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rgbClr val="F0E7D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33"/>
          <p:cNvSpPr/>
          <p:nvPr/>
        </p:nvSpPr>
        <p:spPr>
          <a:xfrm>
            <a:off x="6658153" y="1735881"/>
            <a:ext cx="1114193" cy="1104143"/>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rgbClr val="F0E7D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33"/>
          <p:cNvSpPr/>
          <p:nvPr/>
        </p:nvSpPr>
        <p:spPr>
          <a:xfrm>
            <a:off x="1367753" y="1735881"/>
            <a:ext cx="1114193" cy="1104143"/>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rgbClr val="F0E7D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70" name="Google Shape;470;p33"/>
          <p:cNvGrpSpPr/>
          <p:nvPr/>
        </p:nvGrpSpPr>
        <p:grpSpPr>
          <a:xfrm>
            <a:off x="1360759" y="1732165"/>
            <a:ext cx="1128182" cy="1032824"/>
            <a:chOff x="3061375" y="2011900"/>
            <a:chExt cx="651300" cy="596250"/>
          </a:xfrm>
        </p:grpSpPr>
        <p:sp>
          <p:nvSpPr>
            <p:cNvPr id="471" name="Google Shape;471;p33"/>
            <p:cNvSpPr/>
            <p:nvPr/>
          </p:nvSpPr>
          <p:spPr>
            <a:xfrm>
              <a:off x="3232225" y="2011900"/>
              <a:ext cx="312275" cy="284450"/>
            </a:xfrm>
            <a:custGeom>
              <a:rect b="b" l="l" r="r" t="t"/>
              <a:pathLst>
                <a:path extrusionOk="0" h="11378" w="12491">
                  <a:moveTo>
                    <a:pt x="6246" y="1"/>
                  </a:moveTo>
                  <a:cubicBezTo>
                    <a:pt x="4790" y="1"/>
                    <a:pt x="3335" y="558"/>
                    <a:pt x="2227" y="1671"/>
                  </a:cubicBezTo>
                  <a:cubicBezTo>
                    <a:pt x="1" y="3885"/>
                    <a:pt x="1" y="7493"/>
                    <a:pt x="2227" y="9707"/>
                  </a:cubicBezTo>
                  <a:cubicBezTo>
                    <a:pt x="3335" y="10821"/>
                    <a:pt x="4790" y="11377"/>
                    <a:pt x="6246" y="11377"/>
                  </a:cubicBezTo>
                  <a:cubicBezTo>
                    <a:pt x="7701" y="11377"/>
                    <a:pt x="9157" y="10821"/>
                    <a:pt x="10264" y="9707"/>
                  </a:cubicBezTo>
                  <a:cubicBezTo>
                    <a:pt x="12491" y="7493"/>
                    <a:pt x="12491" y="3885"/>
                    <a:pt x="10264" y="1671"/>
                  </a:cubicBezTo>
                  <a:cubicBezTo>
                    <a:pt x="9157" y="558"/>
                    <a:pt x="7701" y="1"/>
                    <a:pt x="6246" y="1"/>
                  </a:cubicBezTo>
                  <a:close/>
                </a:path>
              </a:pathLst>
            </a:custGeom>
            <a:solidFill>
              <a:srgbClr val="D14C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33"/>
            <p:cNvSpPr/>
            <p:nvPr/>
          </p:nvSpPr>
          <p:spPr>
            <a:xfrm>
              <a:off x="3302475" y="2202925"/>
              <a:ext cx="312275" cy="284225"/>
            </a:xfrm>
            <a:custGeom>
              <a:rect b="b" l="l" r="r" t="t"/>
              <a:pathLst>
                <a:path extrusionOk="0" h="11369" w="12491">
                  <a:moveTo>
                    <a:pt x="6235" y="0"/>
                  </a:moveTo>
                  <a:cubicBezTo>
                    <a:pt x="3651" y="0"/>
                    <a:pt x="1318" y="1785"/>
                    <a:pt x="715" y="4412"/>
                  </a:cubicBezTo>
                  <a:cubicBezTo>
                    <a:pt x="1" y="7472"/>
                    <a:pt x="1918" y="10520"/>
                    <a:pt x="4978" y="11222"/>
                  </a:cubicBezTo>
                  <a:cubicBezTo>
                    <a:pt x="5407" y="11321"/>
                    <a:pt x="5835" y="11368"/>
                    <a:pt x="6257" y="11368"/>
                  </a:cubicBezTo>
                  <a:cubicBezTo>
                    <a:pt x="8846" y="11368"/>
                    <a:pt x="11184" y="9591"/>
                    <a:pt x="11788" y="6960"/>
                  </a:cubicBezTo>
                  <a:cubicBezTo>
                    <a:pt x="12491" y="3900"/>
                    <a:pt x="10586" y="852"/>
                    <a:pt x="7526" y="150"/>
                  </a:cubicBezTo>
                  <a:cubicBezTo>
                    <a:pt x="7093" y="49"/>
                    <a:pt x="6660" y="0"/>
                    <a:pt x="6235" y="0"/>
                  </a:cubicBezTo>
                  <a:close/>
                </a:path>
              </a:pathLst>
            </a:custGeom>
            <a:solidFill>
              <a:srgbClr val="D14C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33"/>
            <p:cNvSpPr/>
            <p:nvPr/>
          </p:nvSpPr>
          <p:spPr>
            <a:xfrm>
              <a:off x="3168300" y="2114375"/>
              <a:ext cx="280050" cy="379000"/>
            </a:xfrm>
            <a:custGeom>
              <a:rect b="b" l="l" r="r" t="t"/>
              <a:pathLst>
                <a:path extrusionOk="0" h="15160" w="11202">
                  <a:moveTo>
                    <a:pt x="4368" y="1"/>
                  </a:moveTo>
                  <a:cubicBezTo>
                    <a:pt x="4368" y="1"/>
                    <a:pt x="1963" y="1667"/>
                    <a:pt x="2999" y="6132"/>
                  </a:cubicBezTo>
                  <a:cubicBezTo>
                    <a:pt x="4022" y="10597"/>
                    <a:pt x="2427" y="13240"/>
                    <a:pt x="879" y="13990"/>
                  </a:cubicBezTo>
                  <a:cubicBezTo>
                    <a:pt x="0" y="14410"/>
                    <a:pt x="1760" y="15159"/>
                    <a:pt x="3719" y="15159"/>
                  </a:cubicBezTo>
                  <a:cubicBezTo>
                    <a:pt x="5209" y="15159"/>
                    <a:pt x="6815" y="14726"/>
                    <a:pt x="7463" y="13383"/>
                  </a:cubicBezTo>
                  <a:cubicBezTo>
                    <a:pt x="8964" y="10264"/>
                    <a:pt x="11202" y="10026"/>
                    <a:pt x="8213" y="5847"/>
                  </a:cubicBezTo>
                  <a:cubicBezTo>
                    <a:pt x="5237" y="1656"/>
                    <a:pt x="4368" y="1"/>
                    <a:pt x="4368" y="1"/>
                  </a:cubicBezTo>
                  <a:close/>
                </a:path>
              </a:pathLst>
            </a:custGeom>
            <a:solidFill>
              <a:srgbClr val="D14C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33"/>
            <p:cNvSpPr/>
            <p:nvPr/>
          </p:nvSpPr>
          <p:spPr>
            <a:xfrm>
              <a:off x="3061675" y="2060425"/>
              <a:ext cx="649825" cy="545350"/>
            </a:xfrm>
            <a:custGeom>
              <a:rect b="b" l="l" r="r" t="t"/>
              <a:pathLst>
                <a:path extrusionOk="0" h="21814" w="25993">
                  <a:moveTo>
                    <a:pt x="12825" y="1"/>
                  </a:moveTo>
                  <a:cubicBezTo>
                    <a:pt x="10729" y="1"/>
                    <a:pt x="9073" y="1122"/>
                    <a:pt x="8454" y="2623"/>
                  </a:cubicBezTo>
                  <a:cubicBezTo>
                    <a:pt x="8454" y="2623"/>
                    <a:pt x="7656" y="5730"/>
                    <a:pt x="8299" y="8993"/>
                  </a:cubicBezTo>
                  <a:cubicBezTo>
                    <a:pt x="8299" y="8993"/>
                    <a:pt x="9073" y="11326"/>
                    <a:pt x="10990" y="11326"/>
                  </a:cubicBezTo>
                  <a:cubicBezTo>
                    <a:pt x="10990" y="11326"/>
                    <a:pt x="10776" y="13458"/>
                    <a:pt x="8930" y="14589"/>
                  </a:cubicBezTo>
                  <a:cubicBezTo>
                    <a:pt x="7085" y="15720"/>
                    <a:pt x="1834" y="15577"/>
                    <a:pt x="1" y="19839"/>
                  </a:cubicBezTo>
                  <a:cubicBezTo>
                    <a:pt x="1" y="19839"/>
                    <a:pt x="4111" y="21814"/>
                    <a:pt x="9077" y="21814"/>
                  </a:cubicBezTo>
                  <a:cubicBezTo>
                    <a:pt x="10701" y="21814"/>
                    <a:pt x="12417" y="21602"/>
                    <a:pt x="14110" y="21042"/>
                  </a:cubicBezTo>
                  <a:cubicBezTo>
                    <a:pt x="16083" y="20393"/>
                    <a:pt x="17721" y="20183"/>
                    <a:pt x="19105" y="20183"/>
                  </a:cubicBezTo>
                  <a:cubicBezTo>
                    <a:pt x="21649" y="20183"/>
                    <a:pt x="23337" y="20893"/>
                    <a:pt x="24679" y="20893"/>
                  </a:cubicBezTo>
                  <a:cubicBezTo>
                    <a:pt x="25152" y="20893"/>
                    <a:pt x="25582" y="20805"/>
                    <a:pt x="25992" y="20566"/>
                  </a:cubicBezTo>
                  <a:cubicBezTo>
                    <a:pt x="25992" y="20566"/>
                    <a:pt x="25087" y="18137"/>
                    <a:pt x="22480" y="16387"/>
                  </a:cubicBezTo>
                  <a:cubicBezTo>
                    <a:pt x="21372" y="15636"/>
                    <a:pt x="20098" y="15184"/>
                    <a:pt x="18777" y="14970"/>
                  </a:cubicBezTo>
                  <a:cubicBezTo>
                    <a:pt x="18551" y="14946"/>
                    <a:pt x="18336" y="14898"/>
                    <a:pt x="18182" y="14851"/>
                  </a:cubicBezTo>
                  <a:cubicBezTo>
                    <a:pt x="16753" y="14434"/>
                    <a:pt x="15955" y="14196"/>
                    <a:pt x="16181" y="9779"/>
                  </a:cubicBezTo>
                  <a:lnTo>
                    <a:pt x="16396" y="6290"/>
                  </a:lnTo>
                  <a:cubicBezTo>
                    <a:pt x="16396" y="6290"/>
                    <a:pt x="16731" y="6475"/>
                    <a:pt x="17101" y="6475"/>
                  </a:cubicBezTo>
                  <a:cubicBezTo>
                    <a:pt x="17487" y="6475"/>
                    <a:pt x="17911" y="6273"/>
                    <a:pt x="18027" y="5445"/>
                  </a:cubicBezTo>
                  <a:cubicBezTo>
                    <a:pt x="18193" y="4176"/>
                    <a:pt x="17546" y="3807"/>
                    <a:pt x="16947" y="3807"/>
                  </a:cubicBezTo>
                  <a:cubicBezTo>
                    <a:pt x="16777" y="3807"/>
                    <a:pt x="16610" y="3837"/>
                    <a:pt x="16467" y="3885"/>
                  </a:cubicBezTo>
                  <a:cubicBezTo>
                    <a:pt x="16467" y="3885"/>
                    <a:pt x="16181" y="396"/>
                    <a:pt x="13693" y="63"/>
                  </a:cubicBezTo>
                  <a:cubicBezTo>
                    <a:pt x="13397" y="21"/>
                    <a:pt x="13107" y="1"/>
                    <a:pt x="12825" y="1"/>
                  </a:cubicBezTo>
                  <a:close/>
                </a:path>
              </a:pathLst>
            </a:custGeom>
            <a:solidFill>
              <a:srgbClr val="F3BF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33"/>
            <p:cNvSpPr/>
            <p:nvPr/>
          </p:nvSpPr>
          <p:spPr>
            <a:xfrm>
              <a:off x="3061375" y="2425425"/>
              <a:ext cx="651300" cy="182725"/>
            </a:xfrm>
            <a:custGeom>
              <a:rect b="b" l="l" r="r" t="t"/>
              <a:pathLst>
                <a:path extrusionOk="0" h="7309" w="26052">
                  <a:moveTo>
                    <a:pt x="8942" y="1"/>
                  </a:moveTo>
                  <a:cubicBezTo>
                    <a:pt x="8942" y="1"/>
                    <a:pt x="6061" y="703"/>
                    <a:pt x="3382" y="1870"/>
                  </a:cubicBezTo>
                  <a:cubicBezTo>
                    <a:pt x="703" y="3084"/>
                    <a:pt x="1" y="5227"/>
                    <a:pt x="1" y="5227"/>
                  </a:cubicBezTo>
                  <a:cubicBezTo>
                    <a:pt x="1049" y="5906"/>
                    <a:pt x="4478" y="6680"/>
                    <a:pt x="4478" y="6680"/>
                  </a:cubicBezTo>
                  <a:cubicBezTo>
                    <a:pt x="5983" y="7139"/>
                    <a:pt x="7467" y="7309"/>
                    <a:pt x="8845" y="7309"/>
                  </a:cubicBezTo>
                  <a:cubicBezTo>
                    <a:pt x="12690" y="7309"/>
                    <a:pt x="15712" y="5985"/>
                    <a:pt x="16062" y="5906"/>
                  </a:cubicBezTo>
                  <a:cubicBezTo>
                    <a:pt x="16338" y="5845"/>
                    <a:pt x="17830" y="5693"/>
                    <a:pt x="19478" y="5693"/>
                  </a:cubicBezTo>
                  <a:cubicBezTo>
                    <a:pt x="20744" y="5693"/>
                    <a:pt x="22103" y="5783"/>
                    <a:pt x="23075" y="6073"/>
                  </a:cubicBezTo>
                  <a:cubicBezTo>
                    <a:pt x="23745" y="6274"/>
                    <a:pt x="24277" y="6344"/>
                    <a:pt x="24692" y="6344"/>
                  </a:cubicBezTo>
                  <a:cubicBezTo>
                    <a:pt x="25655" y="6344"/>
                    <a:pt x="25992" y="5966"/>
                    <a:pt x="25992" y="5966"/>
                  </a:cubicBezTo>
                  <a:cubicBezTo>
                    <a:pt x="25992" y="5966"/>
                    <a:pt x="26052" y="5144"/>
                    <a:pt x="24063" y="3120"/>
                  </a:cubicBezTo>
                  <a:cubicBezTo>
                    <a:pt x="22099" y="1096"/>
                    <a:pt x="20051" y="655"/>
                    <a:pt x="20051" y="655"/>
                  </a:cubicBezTo>
                  <a:lnTo>
                    <a:pt x="17432" y="1"/>
                  </a:lnTo>
                  <a:cubicBezTo>
                    <a:pt x="17432" y="1"/>
                    <a:pt x="15896" y="1691"/>
                    <a:pt x="12669" y="1691"/>
                  </a:cubicBezTo>
                  <a:cubicBezTo>
                    <a:pt x="9442" y="1691"/>
                    <a:pt x="8942" y="1"/>
                    <a:pt x="8942" y="1"/>
                  </a:cubicBezTo>
                  <a:close/>
                </a:path>
              </a:pathLst>
            </a:custGeom>
            <a:solidFill>
              <a:srgbClr val="2277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33"/>
            <p:cNvSpPr/>
            <p:nvPr/>
          </p:nvSpPr>
          <p:spPr>
            <a:xfrm>
              <a:off x="3305750" y="2194750"/>
              <a:ext cx="38125" cy="57775"/>
            </a:xfrm>
            <a:custGeom>
              <a:rect b="b" l="l" r="r" t="t"/>
              <a:pathLst>
                <a:path extrusionOk="0" h="2311" w="1525">
                  <a:moveTo>
                    <a:pt x="465" y="0"/>
                  </a:moveTo>
                  <a:cubicBezTo>
                    <a:pt x="453" y="0"/>
                    <a:pt x="418" y="12"/>
                    <a:pt x="418" y="24"/>
                  </a:cubicBezTo>
                  <a:lnTo>
                    <a:pt x="25" y="1977"/>
                  </a:lnTo>
                  <a:cubicBezTo>
                    <a:pt x="1" y="2048"/>
                    <a:pt x="25" y="2143"/>
                    <a:pt x="84" y="2203"/>
                  </a:cubicBezTo>
                  <a:cubicBezTo>
                    <a:pt x="120" y="2262"/>
                    <a:pt x="203" y="2286"/>
                    <a:pt x="275" y="2286"/>
                  </a:cubicBezTo>
                  <a:cubicBezTo>
                    <a:pt x="275" y="2286"/>
                    <a:pt x="287" y="2286"/>
                    <a:pt x="310" y="2310"/>
                  </a:cubicBezTo>
                  <a:lnTo>
                    <a:pt x="1120" y="2227"/>
                  </a:lnTo>
                  <a:cubicBezTo>
                    <a:pt x="1251" y="2215"/>
                    <a:pt x="1370" y="2132"/>
                    <a:pt x="1453" y="2012"/>
                  </a:cubicBezTo>
                  <a:cubicBezTo>
                    <a:pt x="1501" y="1870"/>
                    <a:pt x="1525" y="1739"/>
                    <a:pt x="1465" y="1608"/>
                  </a:cubicBezTo>
                  <a:cubicBezTo>
                    <a:pt x="1465" y="1599"/>
                    <a:pt x="1448" y="1586"/>
                    <a:pt x="1434" y="1586"/>
                  </a:cubicBezTo>
                  <a:cubicBezTo>
                    <a:pt x="1427" y="1586"/>
                    <a:pt x="1421" y="1588"/>
                    <a:pt x="1418" y="1596"/>
                  </a:cubicBezTo>
                  <a:cubicBezTo>
                    <a:pt x="1406" y="1596"/>
                    <a:pt x="1394" y="1620"/>
                    <a:pt x="1406" y="1631"/>
                  </a:cubicBezTo>
                  <a:cubicBezTo>
                    <a:pt x="1453" y="1739"/>
                    <a:pt x="1453" y="1858"/>
                    <a:pt x="1394" y="1965"/>
                  </a:cubicBezTo>
                  <a:cubicBezTo>
                    <a:pt x="1334" y="2072"/>
                    <a:pt x="1227" y="2132"/>
                    <a:pt x="1108" y="2143"/>
                  </a:cubicBezTo>
                  <a:lnTo>
                    <a:pt x="298" y="2215"/>
                  </a:lnTo>
                  <a:cubicBezTo>
                    <a:pt x="288" y="2217"/>
                    <a:pt x="278" y="2218"/>
                    <a:pt x="268" y="2218"/>
                  </a:cubicBezTo>
                  <a:cubicBezTo>
                    <a:pt x="219" y="2218"/>
                    <a:pt x="173" y="2195"/>
                    <a:pt x="144" y="2155"/>
                  </a:cubicBezTo>
                  <a:cubicBezTo>
                    <a:pt x="96" y="2108"/>
                    <a:pt x="84" y="2048"/>
                    <a:pt x="96" y="1989"/>
                  </a:cubicBezTo>
                  <a:lnTo>
                    <a:pt x="501" y="48"/>
                  </a:lnTo>
                  <a:cubicBezTo>
                    <a:pt x="501" y="24"/>
                    <a:pt x="477" y="0"/>
                    <a:pt x="465" y="0"/>
                  </a:cubicBezTo>
                  <a:close/>
                </a:path>
              </a:pathLst>
            </a:custGeom>
            <a:solidFill>
              <a:srgbClr val="ED995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33"/>
            <p:cNvSpPr/>
            <p:nvPr/>
          </p:nvSpPr>
          <p:spPr>
            <a:xfrm>
              <a:off x="3286700" y="2187000"/>
              <a:ext cx="12825" cy="22350"/>
            </a:xfrm>
            <a:custGeom>
              <a:rect b="b" l="l" r="r" t="t"/>
              <a:pathLst>
                <a:path extrusionOk="0" h="894" w="513">
                  <a:moveTo>
                    <a:pt x="263" y="1"/>
                  </a:moveTo>
                  <a:cubicBezTo>
                    <a:pt x="120" y="1"/>
                    <a:pt x="1" y="203"/>
                    <a:pt x="1" y="441"/>
                  </a:cubicBezTo>
                  <a:cubicBezTo>
                    <a:pt x="1" y="691"/>
                    <a:pt x="108" y="894"/>
                    <a:pt x="263" y="894"/>
                  </a:cubicBezTo>
                  <a:cubicBezTo>
                    <a:pt x="394" y="894"/>
                    <a:pt x="513" y="679"/>
                    <a:pt x="513" y="441"/>
                  </a:cubicBezTo>
                  <a:cubicBezTo>
                    <a:pt x="513" y="203"/>
                    <a:pt x="394" y="1"/>
                    <a:pt x="263" y="1"/>
                  </a:cubicBezTo>
                  <a:close/>
                </a:path>
              </a:pathLst>
            </a:custGeom>
            <a:solidFill>
              <a:srgbClr val="0F1D2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33"/>
            <p:cNvSpPr/>
            <p:nvPr/>
          </p:nvSpPr>
          <p:spPr>
            <a:xfrm>
              <a:off x="3355475" y="2187000"/>
              <a:ext cx="12525" cy="22350"/>
            </a:xfrm>
            <a:custGeom>
              <a:rect b="b" l="l" r="r" t="t"/>
              <a:pathLst>
                <a:path extrusionOk="0" h="894" w="501">
                  <a:moveTo>
                    <a:pt x="250" y="1"/>
                  </a:moveTo>
                  <a:cubicBezTo>
                    <a:pt x="107" y="1"/>
                    <a:pt x="0" y="203"/>
                    <a:pt x="0" y="441"/>
                  </a:cubicBezTo>
                  <a:cubicBezTo>
                    <a:pt x="0" y="691"/>
                    <a:pt x="95" y="894"/>
                    <a:pt x="250" y="894"/>
                  </a:cubicBezTo>
                  <a:cubicBezTo>
                    <a:pt x="381" y="894"/>
                    <a:pt x="500" y="679"/>
                    <a:pt x="500" y="441"/>
                  </a:cubicBezTo>
                  <a:cubicBezTo>
                    <a:pt x="500" y="203"/>
                    <a:pt x="381" y="1"/>
                    <a:pt x="250" y="1"/>
                  </a:cubicBezTo>
                  <a:close/>
                </a:path>
              </a:pathLst>
            </a:custGeom>
            <a:solidFill>
              <a:srgbClr val="0F1D2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33"/>
            <p:cNvSpPr/>
            <p:nvPr/>
          </p:nvSpPr>
          <p:spPr>
            <a:xfrm>
              <a:off x="3293250" y="2258225"/>
              <a:ext cx="74150" cy="31300"/>
            </a:xfrm>
            <a:custGeom>
              <a:rect b="b" l="l" r="r" t="t"/>
              <a:pathLst>
                <a:path extrusionOk="0" h="1252" w="2966">
                  <a:moveTo>
                    <a:pt x="2170" y="0"/>
                  </a:moveTo>
                  <a:cubicBezTo>
                    <a:pt x="1871" y="0"/>
                    <a:pt x="1758" y="226"/>
                    <a:pt x="1423" y="226"/>
                  </a:cubicBezTo>
                  <a:cubicBezTo>
                    <a:pt x="1330" y="226"/>
                    <a:pt x="1220" y="209"/>
                    <a:pt x="1084" y="164"/>
                  </a:cubicBezTo>
                  <a:cubicBezTo>
                    <a:pt x="918" y="104"/>
                    <a:pt x="775" y="93"/>
                    <a:pt x="656" y="93"/>
                  </a:cubicBezTo>
                  <a:cubicBezTo>
                    <a:pt x="191" y="104"/>
                    <a:pt x="1" y="724"/>
                    <a:pt x="382" y="986"/>
                  </a:cubicBezTo>
                  <a:cubicBezTo>
                    <a:pt x="664" y="1176"/>
                    <a:pt x="1067" y="1251"/>
                    <a:pt x="1442" y="1251"/>
                  </a:cubicBezTo>
                  <a:cubicBezTo>
                    <a:pt x="1606" y="1251"/>
                    <a:pt x="1765" y="1237"/>
                    <a:pt x="1906" y="1212"/>
                  </a:cubicBezTo>
                  <a:cubicBezTo>
                    <a:pt x="2608" y="1081"/>
                    <a:pt x="2965" y="200"/>
                    <a:pt x="2382" y="33"/>
                  </a:cubicBezTo>
                  <a:cubicBezTo>
                    <a:pt x="2301" y="10"/>
                    <a:pt x="2231" y="0"/>
                    <a:pt x="217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33"/>
            <p:cNvSpPr/>
            <p:nvPr/>
          </p:nvSpPr>
          <p:spPr>
            <a:xfrm>
              <a:off x="3479600" y="2170000"/>
              <a:ext cx="25025" cy="38450"/>
            </a:xfrm>
            <a:custGeom>
              <a:rect b="b" l="l" r="r" t="t"/>
              <a:pathLst>
                <a:path extrusionOk="0" h="1538" w="1001">
                  <a:moveTo>
                    <a:pt x="441" y="0"/>
                  </a:moveTo>
                  <a:cubicBezTo>
                    <a:pt x="429" y="0"/>
                    <a:pt x="417" y="1"/>
                    <a:pt x="405" y="2"/>
                  </a:cubicBezTo>
                  <a:cubicBezTo>
                    <a:pt x="226" y="26"/>
                    <a:pt x="119" y="157"/>
                    <a:pt x="119" y="157"/>
                  </a:cubicBezTo>
                  <a:cubicBezTo>
                    <a:pt x="107" y="181"/>
                    <a:pt x="107" y="204"/>
                    <a:pt x="119" y="216"/>
                  </a:cubicBezTo>
                  <a:cubicBezTo>
                    <a:pt x="131" y="222"/>
                    <a:pt x="143" y="225"/>
                    <a:pt x="153" y="225"/>
                  </a:cubicBezTo>
                  <a:cubicBezTo>
                    <a:pt x="164" y="225"/>
                    <a:pt x="173" y="222"/>
                    <a:pt x="179" y="216"/>
                  </a:cubicBezTo>
                  <a:cubicBezTo>
                    <a:pt x="179" y="216"/>
                    <a:pt x="262" y="109"/>
                    <a:pt x="405" y="97"/>
                  </a:cubicBezTo>
                  <a:cubicBezTo>
                    <a:pt x="415" y="96"/>
                    <a:pt x="426" y="95"/>
                    <a:pt x="437" y="95"/>
                  </a:cubicBezTo>
                  <a:cubicBezTo>
                    <a:pt x="515" y="95"/>
                    <a:pt x="609" y="133"/>
                    <a:pt x="703" y="216"/>
                  </a:cubicBezTo>
                  <a:cubicBezTo>
                    <a:pt x="857" y="347"/>
                    <a:pt x="917" y="621"/>
                    <a:pt x="857" y="883"/>
                  </a:cubicBezTo>
                  <a:cubicBezTo>
                    <a:pt x="798" y="1169"/>
                    <a:pt x="643" y="1371"/>
                    <a:pt x="429" y="1431"/>
                  </a:cubicBezTo>
                  <a:cubicBezTo>
                    <a:pt x="385" y="1447"/>
                    <a:pt x="343" y="1455"/>
                    <a:pt x="304" y="1455"/>
                  </a:cubicBezTo>
                  <a:cubicBezTo>
                    <a:pt x="226" y="1455"/>
                    <a:pt x="163" y="1423"/>
                    <a:pt x="131" y="1359"/>
                  </a:cubicBezTo>
                  <a:cubicBezTo>
                    <a:pt x="83" y="1276"/>
                    <a:pt x="107" y="1169"/>
                    <a:pt x="179" y="1109"/>
                  </a:cubicBezTo>
                  <a:cubicBezTo>
                    <a:pt x="286" y="1002"/>
                    <a:pt x="345" y="871"/>
                    <a:pt x="310" y="752"/>
                  </a:cubicBezTo>
                  <a:cubicBezTo>
                    <a:pt x="298" y="681"/>
                    <a:pt x="238" y="585"/>
                    <a:pt x="72" y="526"/>
                  </a:cubicBezTo>
                  <a:cubicBezTo>
                    <a:pt x="60" y="526"/>
                    <a:pt x="24" y="538"/>
                    <a:pt x="24" y="562"/>
                  </a:cubicBezTo>
                  <a:cubicBezTo>
                    <a:pt x="24" y="574"/>
                    <a:pt x="48" y="597"/>
                    <a:pt x="60" y="597"/>
                  </a:cubicBezTo>
                  <a:cubicBezTo>
                    <a:pt x="167" y="645"/>
                    <a:pt x="226" y="705"/>
                    <a:pt x="238" y="776"/>
                  </a:cubicBezTo>
                  <a:cubicBezTo>
                    <a:pt x="250" y="871"/>
                    <a:pt x="214" y="990"/>
                    <a:pt x="119" y="1062"/>
                  </a:cubicBezTo>
                  <a:cubicBezTo>
                    <a:pt x="12" y="1133"/>
                    <a:pt x="0" y="1288"/>
                    <a:pt x="60" y="1407"/>
                  </a:cubicBezTo>
                  <a:cubicBezTo>
                    <a:pt x="107" y="1490"/>
                    <a:pt x="191" y="1538"/>
                    <a:pt x="298" y="1538"/>
                  </a:cubicBezTo>
                  <a:cubicBezTo>
                    <a:pt x="345" y="1538"/>
                    <a:pt x="393" y="1526"/>
                    <a:pt x="453" y="1490"/>
                  </a:cubicBezTo>
                  <a:cubicBezTo>
                    <a:pt x="679" y="1419"/>
                    <a:pt x="881" y="1181"/>
                    <a:pt x="941" y="883"/>
                  </a:cubicBezTo>
                  <a:cubicBezTo>
                    <a:pt x="1000" y="585"/>
                    <a:pt x="941" y="288"/>
                    <a:pt x="762" y="145"/>
                  </a:cubicBezTo>
                  <a:cubicBezTo>
                    <a:pt x="655" y="49"/>
                    <a:pt x="548" y="0"/>
                    <a:pt x="441" y="0"/>
                  </a:cubicBezTo>
                  <a:close/>
                </a:path>
              </a:pathLst>
            </a:custGeom>
            <a:solidFill>
              <a:srgbClr val="ED995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33"/>
            <p:cNvSpPr/>
            <p:nvPr/>
          </p:nvSpPr>
          <p:spPr>
            <a:xfrm>
              <a:off x="3328975" y="2050400"/>
              <a:ext cx="201550" cy="398175"/>
            </a:xfrm>
            <a:custGeom>
              <a:rect b="b" l="l" r="r" t="t"/>
              <a:pathLst>
                <a:path extrusionOk="0" h="15927" w="8062">
                  <a:moveTo>
                    <a:pt x="3076" y="1"/>
                  </a:moveTo>
                  <a:cubicBezTo>
                    <a:pt x="2230" y="1"/>
                    <a:pt x="1214" y="358"/>
                    <a:pt x="1" y="1274"/>
                  </a:cubicBezTo>
                  <a:cubicBezTo>
                    <a:pt x="1" y="1274"/>
                    <a:pt x="1620" y="4191"/>
                    <a:pt x="4775" y="4191"/>
                  </a:cubicBezTo>
                  <a:cubicBezTo>
                    <a:pt x="4775" y="4191"/>
                    <a:pt x="3453" y="6429"/>
                    <a:pt x="4299" y="7525"/>
                  </a:cubicBezTo>
                  <a:cubicBezTo>
                    <a:pt x="5049" y="8513"/>
                    <a:pt x="6192" y="10608"/>
                    <a:pt x="4299" y="12287"/>
                  </a:cubicBezTo>
                  <a:cubicBezTo>
                    <a:pt x="2805" y="13621"/>
                    <a:pt x="3380" y="15927"/>
                    <a:pt x="5766" y="15927"/>
                  </a:cubicBezTo>
                  <a:cubicBezTo>
                    <a:pt x="6403" y="15927"/>
                    <a:pt x="7170" y="15762"/>
                    <a:pt x="8061" y="15371"/>
                  </a:cubicBezTo>
                  <a:lnTo>
                    <a:pt x="6716" y="6834"/>
                  </a:lnTo>
                  <a:cubicBezTo>
                    <a:pt x="6716" y="6834"/>
                    <a:pt x="6645" y="6861"/>
                    <a:pt x="6540" y="6861"/>
                  </a:cubicBezTo>
                  <a:cubicBezTo>
                    <a:pt x="6209" y="6861"/>
                    <a:pt x="5540" y="6586"/>
                    <a:pt x="5739" y="4286"/>
                  </a:cubicBezTo>
                  <a:cubicBezTo>
                    <a:pt x="5739" y="4286"/>
                    <a:pt x="6029" y="4183"/>
                    <a:pt x="6334" y="4183"/>
                  </a:cubicBezTo>
                  <a:cubicBezTo>
                    <a:pt x="6557" y="4183"/>
                    <a:pt x="6787" y="4238"/>
                    <a:pt x="6918" y="4429"/>
                  </a:cubicBezTo>
                  <a:cubicBezTo>
                    <a:pt x="6927" y="4429"/>
                    <a:pt x="6055" y="1"/>
                    <a:pt x="3076" y="1"/>
                  </a:cubicBezTo>
                  <a:close/>
                </a:path>
              </a:pathLst>
            </a:custGeom>
            <a:solidFill>
              <a:srgbClr val="D14C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33"/>
            <p:cNvSpPr/>
            <p:nvPr/>
          </p:nvSpPr>
          <p:spPr>
            <a:xfrm>
              <a:off x="3266775" y="2047550"/>
              <a:ext cx="147650" cy="112700"/>
            </a:xfrm>
            <a:custGeom>
              <a:rect b="b" l="l" r="r" t="t"/>
              <a:pathLst>
                <a:path extrusionOk="0" h="4508" w="5906">
                  <a:moveTo>
                    <a:pt x="4572" y="0"/>
                  </a:moveTo>
                  <a:cubicBezTo>
                    <a:pt x="0" y="0"/>
                    <a:pt x="0" y="4507"/>
                    <a:pt x="0" y="4507"/>
                  </a:cubicBezTo>
                  <a:cubicBezTo>
                    <a:pt x="1893" y="3388"/>
                    <a:pt x="2489" y="1388"/>
                    <a:pt x="2489" y="1388"/>
                  </a:cubicBezTo>
                  <a:lnTo>
                    <a:pt x="5906" y="114"/>
                  </a:lnTo>
                  <a:cubicBezTo>
                    <a:pt x="5423" y="36"/>
                    <a:pt x="4979" y="0"/>
                    <a:pt x="4572" y="0"/>
                  </a:cubicBezTo>
                  <a:close/>
                </a:path>
              </a:pathLst>
            </a:custGeom>
            <a:solidFill>
              <a:srgbClr val="D14C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33"/>
            <p:cNvSpPr/>
            <p:nvPr/>
          </p:nvSpPr>
          <p:spPr>
            <a:xfrm>
              <a:off x="3333750" y="2147125"/>
              <a:ext cx="61625" cy="73550"/>
            </a:xfrm>
            <a:custGeom>
              <a:rect b="b" l="l" r="r" t="t"/>
              <a:pathLst>
                <a:path extrusionOk="0" h="2942" w="2465">
                  <a:moveTo>
                    <a:pt x="1238" y="0"/>
                  </a:moveTo>
                  <a:cubicBezTo>
                    <a:pt x="548" y="0"/>
                    <a:pt x="0" y="655"/>
                    <a:pt x="0" y="1465"/>
                  </a:cubicBezTo>
                  <a:cubicBezTo>
                    <a:pt x="0" y="2286"/>
                    <a:pt x="548" y="2941"/>
                    <a:pt x="1238" y="2941"/>
                  </a:cubicBezTo>
                  <a:cubicBezTo>
                    <a:pt x="1917" y="2941"/>
                    <a:pt x="2465" y="2286"/>
                    <a:pt x="2465" y="1465"/>
                  </a:cubicBezTo>
                  <a:cubicBezTo>
                    <a:pt x="2465" y="655"/>
                    <a:pt x="1917" y="0"/>
                    <a:pt x="1238" y="0"/>
                  </a:cubicBezTo>
                  <a:close/>
                </a:path>
              </a:pathLst>
            </a:custGeom>
            <a:solidFill>
              <a:srgbClr val="0F1D2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33"/>
            <p:cNvSpPr/>
            <p:nvPr/>
          </p:nvSpPr>
          <p:spPr>
            <a:xfrm>
              <a:off x="3332550" y="2146825"/>
              <a:ext cx="64025" cy="75025"/>
            </a:xfrm>
            <a:custGeom>
              <a:rect b="b" l="l" r="r" t="t"/>
              <a:pathLst>
                <a:path extrusionOk="0" h="3001" w="2561">
                  <a:moveTo>
                    <a:pt x="1286" y="60"/>
                  </a:moveTo>
                  <a:cubicBezTo>
                    <a:pt x="1953" y="60"/>
                    <a:pt x="2489" y="691"/>
                    <a:pt x="2489" y="1489"/>
                  </a:cubicBezTo>
                  <a:cubicBezTo>
                    <a:pt x="2489" y="2274"/>
                    <a:pt x="1953" y="2917"/>
                    <a:pt x="1286" y="2917"/>
                  </a:cubicBezTo>
                  <a:cubicBezTo>
                    <a:pt x="620" y="2917"/>
                    <a:pt x="84" y="2274"/>
                    <a:pt x="84" y="1489"/>
                  </a:cubicBezTo>
                  <a:cubicBezTo>
                    <a:pt x="84" y="691"/>
                    <a:pt x="620" y="60"/>
                    <a:pt x="1286" y="60"/>
                  </a:cubicBezTo>
                  <a:close/>
                  <a:moveTo>
                    <a:pt x="1286" y="0"/>
                  </a:moveTo>
                  <a:cubicBezTo>
                    <a:pt x="572" y="0"/>
                    <a:pt x="0" y="667"/>
                    <a:pt x="0" y="1501"/>
                  </a:cubicBezTo>
                  <a:cubicBezTo>
                    <a:pt x="0" y="2334"/>
                    <a:pt x="584" y="3001"/>
                    <a:pt x="1286" y="3001"/>
                  </a:cubicBezTo>
                  <a:cubicBezTo>
                    <a:pt x="2001" y="3001"/>
                    <a:pt x="2560" y="2322"/>
                    <a:pt x="2560" y="1501"/>
                  </a:cubicBezTo>
                  <a:cubicBezTo>
                    <a:pt x="2560" y="667"/>
                    <a:pt x="1989" y="0"/>
                    <a:pt x="1286"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33"/>
            <p:cNvSpPr/>
            <p:nvPr/>
          </p:nvSpPr>
          <p:spPr>
            <a:xfrm>
              <a:off x="3252175" y="2147125"/>
              <a:ext cx="61950" cy="73550"/>
            </a:xfrm>
            <a:custGeom>
              <a:rect b="b" l="l" r="r" t="t"/>
              <a:pathLst>
                <a:path extrusionOk="0" h="2942" w="2478">
                  <a:moveTo>
                    <a:pt x="1239" y="0"/>
                  </a:moveTo>
                  <a:cubicBezTo>
                    <a:pt x="560" y="0"/>
                    <a:pt x="1" y="655"/>
                    <a:pt x="1" y="1465"/>
                  </a:cubicBezTo>
                  <a:cubicBezTo>
                    <a:pt x="1" y="2286"/>
                    <a:pt x="560" y="2941"/>
                    <a:pt x="1239" y="2941"/>
                  </a:cubicBezTo>
                  <a:cubicBezTo>
                    <a:pt x="1918" y="2941"/>
                    <a:pt x="2477" y="2286"/>
                    <a:pt x="2477" y="1465"/>
                  </a:cubicBezTo>
                  <a:cubicBezTo>
                    <a:pt x="2477" y="655"/>
                    <a:pt x="1918" y="0"/>
                    <a:pt x="1239" y="0"/>
                  </a:cubicBezTo>
                  <a:close/>
                </a:path>
              </a:pathLst>
            </a:custGeom>
            <a:solidFill>
              <a:srgbClr val="0F1D2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33"/>
            <p:cNvSpPr/>
            <p:nvPr/>
          </p:nvSpPr>
          <p:spPr>
            <a:xfrm>
              <a:off x="3251275" y="2146825"/>
              <a:ext cx="64025" cy="75025"/>
            </a:xfrm>
            <a:custGeom>
              <a:rect b="b" l="l" r="r" t="t"/>
              <a:pathLst>
                <a:path extrusionOk="0" h="3001" w="2561">
                  <a:moveTo>
                    <a:pt x="1275" y="60"/>
                  </a:moveTo>
                  <a:cubicBezTo>
                    <a:pt x="1942" y="60"/>
                    <a:pt x="2477" y="691"/>
                    <a:pt x="2477" y="1489"/>
                  </a:cubicBezTo>
                  <a:cubicBezTo>
                    <a:pt x="2477" y="2274"/>
                    <a:pt x="1942" y="2917"/>
                    <a:pt x="1275" y="2917"/>
                  </a:cubicBezTo>
                  <a:cubicBezTo>
                    <a:pt x="608" y="2917"/>
                    <a:pt x="72" y="2274"/>
                    <a:pt x="72" y="1489"/>
                  </a:cubicBezTo>
                  <a:cubicBezTo>
                    <a:pt x="72" y="691"/>
                    <a:pt x="608" y="60"/>
                    <a:pt x="1275" y="60"/>
                  </a:cubicBezTo>
                  <a:close/>
                  <a:moveTo>
                    <a:pt x="1275" y="0"/>
                  </a:moveTo>
                  <a:cubicBezTo>
                    <a:pt x="561" y="0"/>
                    <a:pt x="1" y="667"/>
                    <a:pt x="1" y="1501"/>
                  </a:cubicBezTo>
                  <a:cubicBezTo>
                    <a:pt x="1" y="2334"/>
                    <a:pt x="572" y="3001"/>
                    <a:pt x="1275" y="3001"/>
                  </a:cubicBezTo>
                  <a:cubicBezTo>
                    <a:pt x="1989" y="3001"/>
                    <a:pt x="2561" y="2322"/>
                    <a:pt x="2561" y="1501"/>
                  </a:cubicBezTo>
                  <a:cubicBezTo>
                    <a:pt x="2561" y="667"/>
                    <a:pt x="1977" y="0"/>
                    <a:pt x="127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33"/>
            <p:cNvSpPr/>
            <p:nvPr/>
          </p:nvSpPr>
          <p:spPr>
            <a:xfrm>
              <a:off x="3301000" y="2153675"/>
              <a:ext cx="46450" cy="2400"/>
            </a:xfrm>
            <a:custGeom>
              <a:rect b="b" l="l" r="r" t="t"/>
              <a:pathLst>
                <a:path extrusionOk="0" h="96" w="1858">
                  <a:moveTo>
                    <a:pt x="48" y="0"/>
                  </a:moveTo>
                  <a:cubicBezTo>
                    <a:pt x="12" y="0"/>
                    <a:pt x="0" y="36"/>
                    <a:pt x="0" y="48"/>
                  </a:cubicBezTo>
                  <a:cubicBezTo>
                    <a:pt x="0" y="72"/>
                    <a:pt x="36" y="95"/>
                    <a:pt x="48" y="95"/>
                  </a:cubicBezTo>
                  <a:lnTo>
                    <a:pt x="1822" y="95"/>
                  </a:lnTo>
                  <a:cubicBezTo>
                    <a:pt x="1846" y="95"/>
                    <a:pt x="1858" y="84"/>
                    <a:pt x="1858" y="48"/>
                  </a:cubicBezTo>
                  <a:cubicBezTo>
                    <a:pt x="1858" y="24"/>
                    <a:pt x="1834" y="0"/>
                    <a:pt x="182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33"/>
            <p:cNvSpPr/>
            <p:nvPr/>
          </p:nvSpPr>
          <p:spPr>
            <a:xfrm>
              <a:off x="3387625" y="2153375"/>
              <a:ext cx="86025" cy="7750"/>
            </a:xfrm>
            <a:custGeom>
              <a:rect b="b" l="l" r="r" t="t"/>
              <a:pathLst>
                <a:path extrusionOk="0" h="310" w="3441">
                  <a:moveTo>
                    <a:pt x="3393" y="0"/>
                  </a:moveTo>
                  <a:lnTo>
                    <a:pt x="36" y="238"/>
                  </a:lnTo>
                  <a:cubicBezTo>
                    <a:pt x="24" y="238"/>
                    <a:pt x="0" y="274"/>
                    <a:pt x="0" y="286"/>
                  </a:cubicBezTo>
                  <a:cubicBezTo>
                    <a:pt x="0" y="298"/>
                    <a:pt x="24" y="310"/>
                    <a:pt x="36" y="310"/>
                  </a:cubicBezTo>
                  <a:lnTo>
                    <a:pt x="3417" y="72"/>
                  </a:lnTo>
                  <a:cubicBezTo>
                    <a:pt x="3429" y="72"/>
                    <a:pt x="3441" y="48"/>
                    <a:pt x="3441" y="36"/>
                  </a:cubicBezTo>
                  <a:cubicBezTo>
                    <a:pt x="3441" y="12"/>
                    <a:pt x="3417" y="0"/>
                    <a:pt x="339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33"/>
            <p:cNvSpPr/>
            <p:nvPr/>
          </p:nvSpPr>
          <p:spPr>
            <a:xfrm>
              <a:off x="3251275" y="2093875"/>
              <a:ext cx="276850" cy="28275"/>
            </a:xfrm>
            <a:custGeom>
              <a:rect b="b" l="l" r="r" t="t"/>
              <a:pathLst>
                <a:path extrusionOk="0" h="1131" w="11074">
                  <a:moveTo>
                    <a:pt x="4060" y="1"/>
                  </a:moveTo>
                  <a:cubicBezTo>
                    <a:pt x="1431" y="1"/>
                    <a:pt x="53" y="540"/>
                    <a:pt x="25" y="547"/>
                  </a:cubicBezTo>
                  <a:cubicBezTo>
                    <a:pt x="13" y="547"/>
                    <a:pt x="1" y="582"/>
                    <a:pt x="13" y="594"/>
                  </a:cubicBezTo>
                  <a:cubicBezTo>
                    <a:pt x="13" y="603"/>
                    <a:pt x="24" y="616"/>
                    <a:pt x="39" y="616"/>
                  </a:cubicBezTo>
                  <a:cubicBezTo>
                    <a:pt x="46" y="616"/>
                    <a:pt x="53" y="614"/>
                    <a:pt x="61" y="606"/>
                  </a:cubicBezTo>
                  <a:cubicBezTo>
                    <a:pt x="82" y="599"/>
                    <a:pt x="1443" y="68"/>
                    <a:pt x="4047" y="68"/>
                  </a:cubicBezTo>
                  <a:cubicBezTo>
                    <a:pt x="5812" y="68"/>
                    <a:pt x="8149" y="312"/>
                    <a:pt x="11026" y="1130"/>
                  </a:cubicBezTo>
                  <a:cubicBezTo>
                    <a:pt x="11038" y="1130"/>
                    <a:pt x="11050" y="1118"/>
                    <a:pt x="11074" y="1106"/>
                  </a:cubicBezTo>
                  <a:cubicBezTo>
                    <a:pt x="11074" y="1083"/>
                    <a:pt x="11050" y="1059"/>
                    <a:pt x="11038" y="1059"/>
                  </a:cubicBezTo>
                  <a:cubicBezTo>
                    <a:pt x="8165" y="245"/>
                    <a:pt x="5829" y="1"/>
                    <a:pt x="406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33"/>
            <p:cNvSpPr/>
            <p:nvPr/>
          </p:nvSpPr>
          <p:spPr>
            <a:xfrm>
              <a:off x="3184150" y="2529150"/>
              <a:ext cx="31750" cy="31725"/>
            </a:xfrm>
            <a:custGeom>
              <a:rect b="b" l="l" r="r" t="t"/>
              <a:pathLst>
                <a:path extrusionOk="0" h="1269" w="1270">
                  <a:moveTo>
                    <a:pt x="559" y="1"/>
                  </a:moveTo>
                  <a:cubicBezTo>
                    <a:pt x="143" y="1"/>
                    <a:pt x="0" y="784"/>
                    <a:pt x="864" y="1269"/>
                  </a:cubicBezTo>
                  <a:cubicBezTo>
                    <a:pt x="864" y="1269"/>
                    <a:pt x="1269" y="305"/>
                    <a:pt x="733" y="43"/>
                  </a:cubicBezTo>
                  <a:cubicBezTo>
                    <a:pt x="672" y="14"/>
                    <a:pt x="613" y="1"/>
                    <a:pt x="55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33"/>
            <p:cNvSpPr/>
            <p:nvPr/>
          </p:nvSpPr>
          <p:spPr>
            <a:xfrm>
              <a:off x="3166175" y="2545675"/>
              <a:ext cx="39600" cy="18725"/>
            </a:xfrm>
            <a:custGeom>
              <a:rect b="b" l="l" r="r" t="t"/>
              <a:pathLst>
                <a:path extrusionOk="0" h="749" w="1584">
                  <a:moveTo>
                    <a:pt x="633" y="1"/>
                  </a:moveTo>
                  <a:cubicBezTo>
                    <a:pt x="545" y="1"/>
                    <a:pt x="460" y="22"/>
                    <a:pt x="381" y="72"/>
                  </a:cubicBezTo>
                  <a:cubicBezTo>
                    <a:pt x="1" y="302"/>
                    <a:pt x="297" y="749"/>
                    <a:pt x="884" y="749"/>
                  </a:cubicBezTo>
                  <a:cubicBezTo>
                    <a:pt x="1088" y="749"/>
                    <a:pt x="1326" y="695"/>
                    <a:pt x="1583" y="560"/>
                  </a:cubicBezTo>
                  <a:cubicBezTo>
                    <a:pt x="1583" y="560"/>
                    <a:pt x="1082" y="1"/>
                    <a:pt x="63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33"/>
            <p:cNvSpPr/>
            <p:nvPr/>
          </p:nvSpPr>
          <p:spPr>
            <a:xfrm>
              <a:off x="3177175" y="2559375"/>
              <a:ext cx="27400" cy="25725"/>
            </a:xfrm>
            <a:custGeom>
              <a:rect b="b" l="l" r="r" t="t"/>
              <a:pathLst>
                <a:path extrusionOk="0" h="1029" w="1096">
                  <a:moveTo>
                    <a:pt x="1096" y="0"/>
                  </a:moveTo>
                  <a:lnTo>
                    <a:pt x="1096" y="0"/>
                  </a:lnTo>
                  <a:cubicBezTo>
                    <a:pt x="1096" y="0"/>
                    <a:pt x="0" y="179"/>
                    <a:pt x="48" y="727"/>
                  </a:cubicBezTo>
                  <a:cubicBezTo>
                    <a:pt x="61" y="928"/>
                    <a:pt x="194" y="1029"/>
                    <a:pt x="362" y="1029"/>
                  </a:cubicBezTo>
                  <a:cubicBezTo>
                    <a:pt x="671" y="1029"/>
                    <a:pt x="1096" y="687"/>
                    <a:pt x="1096"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33"/>
            <p:cNvSpPr/>
            <p:nvPr/>
          </p:nvSpPr>
          <p:spPr>
            <a:xfrm>
              <a:off x="3193850" y="2559675"/>
              <a:ext cx="31825" cy="31625"/>
            </a:xfrm>
            <a:custGeom>
              <a:rect b="b" l="l" r="r" t="t"/>
              <a:pathLst>
                <a:path extrusionOk="0" h="1265" w="1273">
                  <a:moveTo>
                    <a:pt x="393" y="0"/>
                  </a:moveTo>
                  <a:cubicBezTo>
                    <a:pt x="393" y="0"/>
                    <a:pt x="0" y="989"/>
                    <a:pt x="548" y="1227"/>
                  </a:cubicBezTo>
                  <a:cubicBezTo>
                    <a:pt x="609" y="1253"/>
                    <a:pt x="668" y="1265"/>
                    <a:pt x="721" y="1265"/>
                  </a:cubicBezTo>
                  <a:cubicBezTo>
                    <a:pt x="1152" y="1265"/>
                    <a:pt x="1272" y="477"/>
                    <a:pt x="39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33"/>
            <p:cNvSpPr/>
            <p:nvPr/>
          </p:nvSpPr>
          <p:spPr>
            <a:xfrm>
              <a:off x="3203650" y="2555875"/>
              <a:ext cx="39800" cy="18725"/>
            </a:xfrm>
            <a:custGeom>
              <a:rect b="b" l="l" r="r" t="t"/>
              <a:pathLst>
                <a:path extrusionOk="0" h="749" w="1592">
                  <a:moveTo>
                    <a:pt x="718" y="1"/>
                  </a:moveTo>
                  <a:cubicBezTo>
                    <a:pt x="509" y="1"/>
                    <a:pt x="264" y="57"/>
                    <a:pt x="1" y="200"/>
                  </a:cubicBezTo>
                  <a:cubicBezTo>
                    <a:pt x="1" y="200"/>
                    <a:pt x="508" y="748"/>
                    <a:pt x="959" y="748"/>
                  </a:cubicBezTo>
                  <a:cubicBezTo>
                    <a:pt x="1048" y="748"/>
                    <a:pt x="1135" y="727"/>
                    <a:pt x="1215" y="676"/>
                  </a:cubicBezTo>
                  <a:cubicBezTo>
                    <a:pt x="1591" y="432"/>
                    <a:pt x="1293" y="1"/>
                    <a:pt x="71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33"/>
            <p:cNvSpPr/>
            <p:nvPr/>
          </p:nvSpPr>
          <p:spPr>
            <a:xfrm>
              <a:off x="3204350" y="2535075"/>
              <a:ext cx="27900" cy="26100"/>
            </a:xfrm>
            <a:custGeom>
              <a:rect b="b" l="l" r="r" t="t"/>
              <a:pathLst>
                <a:path extrusionOk="0" h="1044" w="1116">
                  <a:moveTo>
                    <a:pt x="748" y="0"/>
                  </a:moveTo>
                  <a:cubicBezTo>
                    <a:pt x="436" y="0"/>
                    <a:pt x="1" y="347"/>
                    <a:pt x="9" y="1044"/>
                  </a:cubicBezTo>
                  <a:cubicBezTo>
                    <a:pt x="9" y="1044"/>
                    <a:pt x="1116" y="853"/>
                    <a:pt x="1056" y="282"/>
                  </a:cubicBezTo>
                  <a:cubicBezTo>
                    <a:pt x="1040" y="94"/>
                    <a:pt x="911" y="0"/>
                    <a:pt x="74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33"/>
            <p:cNvSpPr/>
            <p:nvPr/>
          </p:nvSpPr>
          <p:spPr>
            <a:xfrm>
              <a:off x="3195625" y="2552525"/>
              <a:ext cx="17000" cy="14825"/>
            </a:xfrm>
            <a:custGeom>
              <a:rect b="b" l="l" r="r" t="t"/>
              <a:pathLst>
                <a:path extrusionOk="0" h="593" w="680">
                  <a:moveTo>
                    <a:pt x="338" y="0"/>
                  </a:moveTo>
                  <a:cubicBezTo>
                    <a:pt x="332" y="0"/>
                    <a:pt x="327" y="0"/>
                    <a:pt x="322" y="1"/>
                  </a:cubicBezTo>
                  <a:cubicBezTo>
                    <a:pt x="1" y="24"/>
                    <a:pt x="24" y="358"/>
                    <a:pt x="108" y="501"/>
                  </a:cubicBezTo>
                  <a:cubicBezTo>
                    <a:pt x="148" y="556"/>
                    <a:pt x="239" y="592"/>
                    <a:pt x="338" y="592"/>
                  </a:cubicBezTo>
                  <a:cubicBezTo>
                    <a:pt x="474" y="592"/>
                    <a:pt x="624" y="525"/>
                    <a:pt x="679" y="346"/>
                  </a:cubicBezTo>
                  <a:cubicBezTo>
                    <a:pt x="679" y="346"/>
                    <a:pt x="645" y="0"/>
                    <a:pt x="338" y="0"/>
                  </a:cubicBezTo>
                  <a:close/>
                </a:path>
              </a:pathLst>
            </a:custGeom>
            <a:solidFill>
              <a:srgbClr val="FAAC0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33"/>
            <p:cNvSpPr/>
            <p:nvPr/>
          </p:nvSpPr>
          <p:spPr>
            <a:xfrm>
              <a:off x="3563575" y="2451425"/>
              <a:ext cx="24675" cy="24925"/>
            </a:xfrm>
            <a:custGeom>
              <a:rect b="b" l="l" r="r" t="t"/>
              <a:pathLst>
                <a:path extrusionOk="0" h="997" w="987">
                  <a:moveTo>
                    <a:pt x="438" y="1"/>
                  </a:moveTo>
                  <a:cubicBezTo>
                    <a:pt x="113" y="1"/>
                    <a:pt x="1" y="616"/>
                    <a:pt x="677" y="997"/>
                  </a:cubicBezTo>
                  <a:cubicBezTo>
                    <a:pt x="677" y="997"/>
                    <a:pt x="987" y="235"/>
                    <a:pt x="570" y="32"/>
                  </a:cubicBezTo>
                  <a:cubicBezTo>
                    <a:pt x="523" y="11"/>
                    <a:pt x="479" y="1"/>
                    <a:pt x="43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33"/>
            <p:cNvSpPr/>
            <p:nvPr/>
          </p:nvSpPr>
          <p:spPr>
            <a:xfrm>
              <a:off x="3549425" y="2464150"/>
              <a:ext cx="31100" cy="14800"/>
            </a:xfrm>
            <a:custGeom>
              <a:rect b="b" l="l" r="r" t="t"/>
              <a:pathLst>
                <a:path extrusionOk="0" h="592" w="1244">
                  <a:moveTo>
                    <a:pt x="496" y="0"/>
                  </a:moveTo>
                  <a:cubicBezTo>
                    <a:pt x="425" y="0"/>
                    <a:pt x="356" y="18"/>
                    <a:pt x="291" y="59"/>
                  </a:cubicBezTo>
                  <a:cubicBezTo>
                    <a:pt x="0" y="244"/>
                    <a:pt x="237" y="592"/>
                    <a:pt x="693" y="592"/>
                  </a:cubicBezTo>
                  <a:cubicBezTo>
                    <a:pt x="854" y="592"/>
                    <a:pt x="1042" y="548"/>
                    <a:pt x="1243" y="440"/>
                  </a:cubicBezTo>
                  <a:cubicBezTo>
                    <a:pt x="1243" y="440"/>
                    <a:pt x="853" y="0"/>
                    <a:pt x="496"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33"/>
            <p:cNvSpPr/>
            <p:nvPr/>
          </p:nvSpPr>
          <p:spPr>
            <a:xfrm>
              <a:off x="3558175" y="2474850"/>
              <a:ext cx="21450" cy="20225"/>
            </a:xfrm>
            <a:custGeom>
              <a:rect b="b" l="l" r="r" t="t"/>
              <a:pathLst>
                <a:path extrusionOk="0" h="809" w="858">
                  <a:moveTo>
                    <a:pt x="858" y="0"/>
                  </a:moveTo>
                  <a:cubicBezTo>
                    <a:pt x="857" y="0"/>
                    <a:pt x="0" y="131"/>
                    <a:pt x="24" y="583"/>
                  </a:cubicBezTo>
                  <a:cubicBezTo>
                    <a:pt x="37" y="733"/>
                    <a:pt x="141" y="808"/>
                    <a:pt x="273" y="808"/>
                  </a:cubicBezTo>
                  <a:cubicBezTo>
                    <a:pt x="519" y="808"/>
                    <a:pt x="858" y="543"/>
                    <a:pt x="85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33"/>
            <p:cNvSpPr/>
            <p:nvPr/>
          </p:nvSpPr>
          <p:spPr>
            <a:xfrm>
              <a:off x="3571575" y="2475125"/>
              <a:ext cx="24550" cy="24700"/>
            </a:xfrm>
            <a:custGeom>
              <a:rect b="b" l="l" r="r" t="t"/>
              <a:pathLst>
                <a:path extrusionOk="0" h="988" w="982">
                  <a:moveTo>
                    <a:pt x="298" y="1"/>
                  </a:moveTo>
                  <a:cubicBezTo>
                    <a:pt x="298" y="1"/>
                    <a:pt x="0" y="775"/>
                    <a:pt x="417" y="953"/>
                  </a:cubicBezTo>
                  <a:cubicBezTo>
                    <a:pt x="467" y="977"/>
                    <a:pt x="514" y="988"/>
                    <a:pt x="557" y="988"/>
                  </a:cubicBezTo>
                  <a:cubicBezTo>
                    <a:pt x="885" y="988"/>
                    <a:pt x="981" y="369"/>
                    <a:pt x="29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33"/>
            <p:cNvSpPr/>
            <p:nvPr/>
          </p:nvSpPr>
          <p:spPr>
            <a:xfrm>
              <a:off x="3579000" y="2472350"/>
              <a:ext cx="30850" cy="14825"/>
            </a:xfrm>
            <a:custGeom>
              <a:rect b="b" l="l" r="r" t="t"/>
              <a:pathLst>
                <a:path extrusionOk="0" h="593" w="1234">
                  <a:moveTo>
                    <a:pt x="558" y="1"/>
                  </a:moveTo>
                  <a:cubicBezTo>
                    <a:pt x="397" y="1"/>
                    <a:pt x="206" y="46"/>
                    <a:pt x="1" y="160"/>
                  </a:cubicBezTo>
                  <a:cubicBezTo>
                    <a:pt x="1" y="160"/>
                    <a:pt x="385" y="592"/>
                    <a:pt x="740" y="592"/>
                  </a:cubicBezTo>
                  <a:cubicBezTo>
                    <a:pt x="813" y="592"/>
                    <a:pt x="886" y="574"/>
                    <a:pt x="953" y="529"/>
                  </a:cubicBezTo>
                  <a:cubicBezTo>
                    <a:pt x="1233" y="345"/>
                    <a:pt x="1006" y="1"/>
                    <a:pt x="55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33"/>
            <p:cNvSpPr/>
            <p:nvPr/>
          </p:nvSpPr>
          <p:spPr>
            <a:xfrm>
              <a:off x="3579400" y="2456200"/>
              <a:ext cx="21950" cy="20450"/>
            </a:xfrm>
            <a:custGeom>
              <a:rect b="b" l="l" r="r" t="t"/>
              <a:pathLst>
                <a:path extrusionOk="0" h="818" w="878">
                  <a:moveTo>
                    <a:pt x="582" y="1"/>
                  </a:moveTo>
                  <a:cubicBezTo>
                    <a:pt x="336" y="1"/>
                    <a:pt x="1" y="271"/>
                    <a:pt x="9" y="817"/>
                  </a:cubicBezTo>
                  <a:cubicBezTo>
                    <a:pt x="9" y="817"/>
                    <a:pt x="878" y="675"/>
                    <a:pt x="830" y="222"/>
                  </a:cubicBezTo>
                  <a:cubicBezTo>
                    <a:pt x="814" y="75"/>
                    <a:pt x="710" y="1"/>
                    <a:pt x="58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33"/>
            <p:cNvSpPr/>
            <p:nvPr/>
          </p:nvSpPr>
          <p:spPr>
            <a:xfrm>
              <a:off x="3572150" y="2470075"/>
              <a:ext cx="13425" cy="11375"/>
            </a:xfrm>
            <a:custGeom>
              <a:rect b="b" l="l" r="r" t="t"/>
              <a:pathLst>
                <a:path extrusionOk="0" h="455" w="537">
                  <a:moveTo>
                    <a:pt x="279" y="0"/>
                  </a:moveTo>
                  <a:cubicBezTo>
                    <a:pt x="273" y="0"/>
                    <a:pt x="268" y="0"/>
                    <a:pt x="263" y="1"/>
                  </a:cubicBezTo>
                  <a:cubicBezTo>
                    <a:pt x="1" y="12"/>
                    <a:pt x="25" y="286"/>
                    <a:pt x="96" y="382"/>
                  </a:cubicBezTo>
                  <a:cubicBezTo>
                    <a:pt x="141" y="427"/>
                    <a:pt x="213" y="455"/>
                    <a:pt x="287" y="455"/>
                  </a:cubicBezTo>
                  <a:cubicBezTo>
                    <a:pt x="390" y="455"/>
                    <a:pt x="495" y="401"/>
                    <a:pt x="537" y="262"/>
                  </a:cubicBezTo>
                  <a:cubicBezTo>
                    <a:pt x="537" y="262"/>
                    <a:pt x="514" y="0"/>
                    <a:pt x="279" y="0"/>
                  </a:cubicBezTo>
                  <a:close/>
                </a:path>
              </a:pathLst>
            </a:custGeom>
            <a:solidFill>
              <a:srgbClr val="FAAC0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33"/>
            <p:cNvSpPr/>
            <p:nvPr/>
          </p:nvSpPr>
          <p:spPr>
            <a:xfrm>
              <a:off x="3401125" y="2502750"/>
              <a:ext cx="37700" cy="37300"/>
            </a:xfrm>
            <a:custGeom>
              <a:rect b="b" l="l" r="r" t="t"/>
              <a:pathLst>
                <a:path extrusionOk="0" h="1492" w="1508">
                  <a:moveTo>
                    <a:pt x="654" y="0"/>
                  </a:moveTo>
                  <a:cubicBezTo>
                    <a:pt x="159" y="0"/>
                    <a:pt x="1" y="913"/>
                    <a:pt x="1032" y="1492"/>
                  </a:cubicBezTo>
                  <a:cubicBezTo>
                    <a:pt x="1032" y="1492"/>
                    <a:pt x="1508" y="349"/>
                    <a:pt x="865" y="51"/>
                  </a:cubicBezTo>
                  <a:cubicBezTo>
                    <a:pt x="790" y="16"/>
                    <a:pt x="719" y="0"/>
                    <a:pt x="65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33"/>
            <p:cNvSpPr/>
            <p:nvPr/>
          </p:nvSpPr>
          <p:spPr>
            <a:xfrm>
              <a:off x="3380325" y="2521825"/>
              <a:ext cx="46600" cy="22150"/>
            </a:xfrm>
            <a:custGeom>
              <a:rect b="b" l="l" r="r" t="t"/>
              <a:pathLst>
                <a:path extrusionOk="0" h="886" w="1864">
                  <a:moveTo>
                    <a:pt x="739" y="1"/>
                  </a:moveTo>
                  <a:cubicBezTo>
                    <a:pt x="634" y="1"/>
                    <a:pt x="532" y="26"/>
                    <a:pt x="435" y="86"/>
                  </a:cubicBezTo>
                  <a:cubicBezTo>
                    <a:pt x="1" y="360"/>
                    <a:pt x="352" y="886"/>
                    <a:pt x="1046" y="886"/>
                  </a:cubicBezTo>
                  <a:cubicBezTo>
                    <a:pt x="1284" y="886"/>
                    <a:pt x="1563" y="824"/>
                    <a:pt x="1864" y="669"/>
                  </a:cubicBezTo>
                  <a:cubicBezTo>
                    <a:pt x="1864" y="669"/>
                    <a:pt x="1279" y="1"/>
                    <a:pt x="73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33"/>
            <p:cNvSpPr/>
            <p:nvPr/>
          </p:nvSpPr>
          <p:spPr>
            <a:xfrm>
              <a:off x="3393275" y="2537650"/>
              <a:ext cx="32475" cy="30475"/>
            </a:xfrm>
            <a:custGeom>
              <a:rect b="b" l="l" r="r" t="t"/>
              <a:pathLst>
                <a:path extrusionOk="0" h="1219" w="1299">
                  <a:moveTo>
                    <a:pt x="1298" y="0"/>
                  </a:moveTo>
                  <a:lnTo>
                    <a:pt x="1298" y="0"/>
                  </a:lnTo>
                  <a:cubicBezTo>
                    <a:pt x="1298" y="0"/>
                    <a:pt x="0" y="215"/>
                    <a:pt x="48" y="869"/>
                  </a:cubicBezTo>
                  <a:cubicBezTo>
                    <a:pt x="65" y="1102"/>
                    <a:pt x="221" y="1219"/>
                    <a:pt x="417" y="1219"/>
                  </a:cubicBezTo>
                  <a:cubicBezTo>
                    <a:pt x="783" y="1219"/>
                    <a:pt x="1290" y="814"/>
                    <a:pt x="129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33"/>
            <p:cNvSpPr/>
            <p:nvPr/>
          </p:nvSpPr>
          <p:spPr>
            <a:xfrm>
              <a:off x="3412925" y="2538525"/>
              <a:ext cx="37000" cy="37200"/>
            </a:xfrm>
            <a:custGeom>
              <a:rect b="b" l="l" r="r" t="t"/>
              <a:pathLst>
                <a:path extrusionOk="0" h="1488" w="1480">
                  <a:moveTo>
                    <a:pt x="453" y="1"/>
                  </a:moveTo>
                  <a:cubicBezTo>
                    <a:pt x="452" y="1"/>
                    <a:pt x="0" y="1156"/>
                    <a:pt x="643" y="1442"/>
                  </a:cubicBezTo>
                  <a:cubicBezTo>
                    <a:pt x="714" y="1473"/>
                    <a:pt x="782" y="1488"/>
                    <a:pt x="843" y="1488"/>
                  </a:cubicBezTo>
                  <a:cubicBezTo>
                    <a:pt x="1339" y="1488"/>
                    <a:pt x="1479" y="551"/>
                    <a:pt x="45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33"/>
            <p:cNvSpPr/>
            <p:nvPr/>
          </p:nvSpPr>
          <p:spPr>
            <a:xfrm>
              <a:off x="3424225" y="2534075"/>
              <a:ext cx="46675" cy="22075"/>
            </a:xfrm>
            <a:custGeom>
              <a:rect b="b" l="l" r="r" t="t"/>
              <a:pathLst>
                <a:path extrusionOk="0" h="883" w="1867">
                  <a:moveTo>
                    <a:pt x="839" y="0"/>
                  </a:moveTo>
                  <a:cubicBezTo>
                    <a:pt x="594" y="0"/>
                    <a:pt x="307" y="68"/>
                    <a:pt x="1" y="239"/>
                  </a:cubicBezTo>
                  <a:cubicBezTo>
                    <a:pt x="1" y="239"/>
                    <a:pt x="579" y="882"/>
                    <a:pt x="1109" y="882"/>
                  </a:cubicBezTo>
                  <a:cubicBezTo>
                    <a:pt x="1220" y="882"/>
                    <a:pt x="1328" y="854"/>
                    <a:pt x="1429" y="786"/>
                  </a:cubicBezTo>
                  <a:cubicBezTo>
                    <a:pt x="1866" y="515"/>
                    <a:pt x="1514" y="0"/>
                    <a:pt x="83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33"/>
            <p:cNvSpPr/>
            <p:nvPr/>
          </p:nvSpPr>
          <p:spPr>
            <a:xfrm>
              <a:off x="3425025" y="2509700"/>
              <a:ext cx="32550" cy="30650"/>
            </a:xfrm>
            <a:custGeom>
              <a:rect b="b" l="l" r="r" t="t"/>
              <a:pathLst>
                <a:path extrusionOk="0" h="1226" w="1302">
                  <a:moveTo>
                    <a:pt x="875" y="0"/>
                  </a:moveTo>
                  <a:cubicBezTo>
                    <a:pt x="508" y="0"/>
                    <a:pt x="1" y="405"/>
                    <a:pt x="16" y="1225"/>
                  </a:cubicBezTo>
                  <a:cubicBezTo>
                    <a:pt x="16" y="1225"/>
                    <a:pt x="1302" y="999"/>
                    <a:pt x="1242" y="332"/>
                  </a:cubicBezTo>
                  <a:cubicBezTo>
                    <a:pt x="1222" y="111"/>
                    <a:pt x="1068" y="0"/>
                    <a:pt x="87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33"/>
            <p:cNvSpPr/>
            <p:nvPr/>
          </p:nvSpPr>
          <p:spPr>
            <a:xfrm>
              <a:off x="3415000" y="2530175"/>
              <a:ext cx="19675" cy="17450"/>
            </a:xfrm>
            <a:custGeom>
              <a:rect b="b" l="l" r="r" t="t"/>
              <a:pathLst>
                <a:path extrusionOk="0" h="698" w="787">
                  <a:moveTo>
                    <a:pt x="399" y="1"/>
                  </a:moveTo>
                  <a:cubicBezTo>
                    <a:pt x="389" y="1"/>
                    <a:pt x="379" y="1"/>
                    <a:pt x="370" y="2"/>
                  </a:cubicBezTo>
                  <a:cubicBezTo>
                    <a:pt x="0" y="25"/>
                    <a:pt x="12" y="442"/>
                    <a:pt x="131" y="585"/>
                  </a:cubicBezTo>
                  <a:cubicBezTo>
                    <a:pt x="181" y="655"/>
                    <a:pt x="285" y="697"/>
                    <a:pt x="397" y="697"/>
                  </a:cubicBezTo>
                  <a:cubicBezTo>
                    <a:pt x="552" y="697"/>
                    <a:pt x="724" y="614"/>
                    <a:pt x="786" y="406"/>
                  </a:cubicBezTo>
                  <a:cubicBezTo>
                    <a:pt x="786" y="406"/>
                    <a:pt x="741" y="1"/>
                    <a:pt x="399" y="1"/>
                  </a:cubicBezTo>
                  <a:close/>
                </a:path>
              </a:pathLst>
            </a:custGeom>
            <a:solidFill>
              <a:srgbClr val="FAAC0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33"/>
            <p:cNvSpPr/>
            <p:nvPr/>
          </p:nvSpPr>
          <p:spPr>
            <a:xfrm>
              <a:off x="3231650" y="2447475"/>
              <a:ext cx="27700" cy="27675"/>
            </a:xfrm>
            <a:custGeom>
              <a:rect b="b" l="l" r="r" t="t"/>
              <a:pathLst>
                <a:path extrusionOk="0" h="1107" w="1108">
                  <a:moveTo>
                    <a:pt x="479" y="0"/>
                  </a:moveTo>
                  <a:cubicBezTo>
                    <a:pt x="112" y="0"/>
                    <a:pt x="1" y="685"/>
                    <a:pt x="750" y="1107"/>
                  </a:cubicBezTo>
                  <a:cubicBezTo>
                    <a:pt x="750" y="1107"/>
                    <a:pt x="1107" y="262"/>
                    <a:pt x="631" y="35"/>
                  </a:cubicBezTo>
                  <a:cubicBezTo>
                    <a:pt x="577" y="11"/>
                    <a:pt x="526" y="0"/>
                    <a:pt x="47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33"/>
            <p:cNvSpPr/>
            <p:nvPr/>
          </p:nvSpPr>
          <p:spPr>
            <a:xfrm>
              <a:off x="3215900" y="2462150"/>
              <a:ext cx="34525" cy="16300"/>
            </a:xfrm>
            <a:custGeom>
              <a:rect b="b" l="l" r="r" t="t"/>
              <a:pathLst>
                <a:path extrusionOk="0" h="652" w="1381">
                  <a:moveTo>
                    <a:pt x="552" y="0"/>
                  </a:moveTo>
                  <a:cubicBezTo>
                    <a:pt x="472" y="0"/>
                    <a:pt x="394" y="20"/>
                    <a:pt x="321" y="68"/>
                  </a:cubicBezTo>
                  <a:cubicBezTo>
                    <a:pt x="0" y="263"/>
                    <a:pt x="272" y="652"/>
                    <a:pt x="787" y="652"/>
                  </a:cubicBezTo>
                  <a:cubicBezTo>
                    <a:pt x="961" y="652"/>
                    <a:pt x="1164" y="607"/>
                    <a:pt x="1380" y="496"/>
                  </a:cubicBezTo>
                  <a:cubicBezTo>
                    <a:pt x="1380" y="496"/>
                    <a:pt x="950" y="0"/>
                    <a:pt x="55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33"/>
            <p:cNvSpPr/>
            <p:nvPr/>
          </p:nvSpPr>
          <p:spPr>
            <a:xfrm>
              <a:off x="3225400" y="2473650"/>
              <a:ext cx="24425" cy="22600"/>
            </a:xfrm>
            <a:custGeom>
              <a:rect b="b" l="l" r="r" t="t"/>
              <a:pathLst>
                <a:path extrusionOk="0" h="904" w="977">
                  <a:moveTo>
                    <a:pt x="976" y="0"/>
                  </a:moveTo>
                  <a:cubicBezTo>
                    <a:pt x="976" y="0"/>
                    <a:pt x="0" y="155"/>
                    <a:pt x="48" y="643"/>
                  </a:cubicBezTo>
                  <a:cubicBezTo>
                    <a:pt x="60" y="816"/>
                    <a:pt x="177" y="903"/>
                    <a:pt x="323" y="903"/>
                  </a:cubicBezTo>
                  <a:cubicBezTo>
                    <a:pt x="592" y="903"/>
                    <a:pt x="961" y="609"/>
                    <a:pt x="976"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33"/>
            <p:cNvSpPr/>
            <p:nvPr/>
          </p:nvSpPr>
          <p:spPr>
            <a:xfrm>
              <a:off x="3239975" y="2474250"/>
              <a:ext cx="28200" cy="27700"/>
            </a:xfrm>
            <a:custGeom>
              <a:rect b="b" l="l" r="r" t="t"/>
              <a:pathLst>
                <a:path extrusionOk="0" h="1108" w="1128">
                  <a:moveTo>
                    <a:pt x="346" y="0"/>
                  </a:moveTo>
                  <a:lnTo>
                    <a:pt x="346" y="0"/>
                  </a:lnTo>
                  <a:cubicBezTo>
                    <a:pt x="346" y="0"/>
                    <a:pt x="1" y="857"/>
                    <a:pt x="477" y="1072"/>
                  </a:cubicBezTo>
                  <a:cubicBezTo>
                    <a:pt x="532" y="1096"/>
                    <a:pt x="584" y="1107"/>
                    <a:pt x="632" y="1107"/>
                  </a:cubicBezTo>
                  <a:cubicBezTo>
                    <a:pt x="1010" y="1107"/>
                    <a:pt x="1127" y="423"/>
                    <a:pt x="346"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33"/>
            <p:cNvSpPr/>
            <p:nvPr/>
          </p:nvSpPr>
          <p:spPr>
            <a:xfrm>
              <a:off x="3248600" y="2470775"/>
              <a:ext cx="34725" cy="16525"/>
            </a:xfrm>
            <a:custGeom>
              <a:rect b="b" l="l" r="r" t="t"/>
              <a:pathLst>
                <a:path extrusionOk="0" h="661" w="1389">
                  <a:moveTo>
                    <a:pt x="617" y="0"/>
                  </a:moveTo>
                  <a:cubicBezTo>
                    <a:pt x="437" y="0"/>
                    <a:pt x="226" y="50"/>
                    <a:pt x="1" y="175"/>
                  </a:cubicBezTo>
                  <a:cubicBezTo>
                    <a:pt x="1" y="175"/>
                    <a:pt x="445" y="660"/>
                    <a:pt x="841" y="660"/>
                  </a:cubicBezTo>
                  <a:cubicBezTo>
                    <a:pt x="921" y="660"/>
                    <a:pt x="1000" y="640"/>
                    <a:pt x="1072" y="592"/>
                  </a:cubicBezTo>
                  <a:cubicBezTo>
                    <a:pt x="1388" y="390"/>
                    <a:pt x="1122" y="0"/>
                    <a:pt x="61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33"/>
            <p:cNvSpPr/>
            <p:nvPr/>
          </p:nvSpPr>
          <p:spPr>
            <a:xfrm>
              <a:off x="3249400" y="2452875"/>
              <a:ext cx="24525" cy="22875"/>
            </a:xfrm>
            <a:custGeom>
              <a:rect b="b" l="l" r="r" t="t"/>
              <a:pathLst>
                <a:path extrusionOk="0" h="915" w="981">
                  <a:moveTo>
                    <a:pt x="644" y="1"/>
                  </a:moveTo>
                  <a:cubicBezTo>
                    <a:pt x="372" y="1"/>
                    <a:pt x="1" y="308"/>
                    <a:pt x="16" y="915"/>
                  </a:cubicBezTo>
                  <a:cubicBezTo>
                    <a:pt x="16" y="915"/>
                    <a:pt x="981" y="748"/>
                    <a:pt x="921" y="260"/>
                  </a:cubicBezTo>
                  <a:cubicBezTo>
                    <a:pt x="905" y="87"/>
                    <a:pt x="788" y="1"/>
                    <a:pt x="64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33"/>
            <p:cNvSpPr/>
            <p:nvPr/>
          </p:nvSpPr>
          <p:spPr>
            <a:xfrm>
              <a:off x="3241750" y="2468250"/>
              <a:ext cx="14625" cy="12800"/>
            </a:xfrm>
            <a:custGeom>
              <a:rect b="b" l="l" r="r" t="t"/>
              <a:pathLst>
                <a:path extrusionOk="0" h="512" w="585">
                  <a:moveTo>
                    <a:pt x="304" y="1"/>
                  </a:moveTo>
                  <a:cubicBezTo>
                    <a:pt x="295" y="1"/>
                    <a:pt x="285" y="1"/>
                    <a:pt x="275" y="2"/>
                  </a:cubicBezTo>
                  <a:cubicBezTo>
                    <a:pt x="1" y="14"/>
                    <a:pt x="1" y="312"/>
                    <a:pt x="96" y="431"/>
                  </a:cubicBezTo>
                  <a:cubicBezTo>
                    <a:pt x="141" y="481"/>
                    <a:pt x="222" y="512"/>
                    <a:pt x="305" y="512"/>
                  </a:cubicBezTo>
                  <a:cubicBezTo>
                    <a:pt x="421" y="512"/>
                    <a:pt x="543" y="452"/>
                    <a:pt x="584" y="300"/>
                  </a:cubicBezTo>
                  <a:cubicBezTo>
                    <a:pt x="584" y="300"/>
                    <a:pt x="562" y="1"/>
                    <a:pt x="304" y="1"/>
                  </a:cubicBezTo>
                  <a:close/>
                </a:path>
              </a:pathLst>
            </a:custGeom>
            <a:solidFill>
              <a:srgbClr val="FAAC0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33"/>
            <p:cNvSpPr/>
            <p:nvPr/>
          </p:nvSpPr>
          <p:spPr>
            <a:xfrm>
              <a:off x="3116575" y="2500225"/>
              <a:ext cx="20425" cy="20475"/>
            </a:xfrm>
            <a:custGeom>
              <a:rect b="b" l="l" r="r" t="t"/>
              <a:pathLst>
                <a:path extrusionOk="0" h="819" w="817">
                  <a:moveTo>
                    <a:pt x="340" y="1"/>
                  </a:moveTo>
                  <a:cubicBezTo>
                    <a:pt x="80" y="1"/>
                    <a:pt x="1" y="506"/>
                    <a:pt x="543" y="819"/>
                  </a:cubicBezTo>
                  <a:cubicBezTo>
                    <a:pt x="543" y="819"/>
                    <a:pt x="817" y="176"/>
                    <a:pt x="460" y="33"/>
                  </a:cubicBezTo>
                  <a:cubicBezTo>
                    <a:pt x="417" y="11"/>
                    <a:pt x="377" y="1"/>
                    <a:pt x="34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33"/>
            <p:cNvSpPr/>
            <p:nvPr/>
          </p:nvSpPr>
          <p:spPr>
            <a:xfrm>
              <a:off x="3104725" y="2510675"/>
              <a:ext cx="25450" cy="12100"/>
            </a:xfrm>
            <a:custGeom>
              <a:rect b="b" l="l" r="r" t="t"/>
              <a:pathLst>
                <a:path extrusionOk="0" h="484" w="1018">
                  <a:moveTo>
                    <a:pt x="395" y="1"/>
                  </a:moveTo>
                  <a:cubicBezTo>
                    <a:pt x="339" y="1"/>
                    <a:pt x="284" y="14"/>
                    <a:pt x="231" y="43"/>
                  </a:cubicBezTo>
                  <a:cubicBezTo>
                    <a:pt x="1" y="194"/>
                    <a:pt x="200" y="484"/>
                    <a:pt x="577" y="484"/>
                  </a:cubicBezTo>
                  <a:cubicBezTo>
                    <a:pt x="706" y="484"/>
                    <a:pt x="856" y="450"/>
                    <a:pt x="1017" y="365"/>
                  </a:cubicBezTo>
                  <a:cubicBezTo>
                    <a:pt x="1017" y="365"/>
                    <a:pt x="695" y="1"/>
                    <a:pt x="39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33"/>
            <p:cNvSpPr/>
            <p:nvPr/>
          </p:nvSpPr>
          <p:spPr>
            <a:xfrm>
              <a:off x="3111975" y="2519475"/>
              <a:ext cx="17900" cy="16675"/>
            </a:xfrm>
            <a:custGeom>
              <a:rect b="b" l="l" r="r" t="t"/>
              <a:pathLst>
                <a:path extrusionOk="0" h="667" w="716">
                  <a:moveTo>
                    <a:pt x="715" y="1"/>
                  </a:moveTo>
                  <a:lnTo>
                    <a:pt x="715" y="1"/>
                  </a:lnTo>
                  <a:cubicBezTo>
                    <a:pt x="715" y="1"/>
                    <a:pt x="1" y="120"/>
                    <a:pt x="37" y="477"/>
                  </a:cubicBezTo>
                  <a:cubicBezTo>
                    <a:pt x="41" y="603"/>
                    <a:pt x="124" y="666"/>
                    <a:pt x="231" y="666"/>
                  </a:cubicBezTo>
                  <a:cubicBezTo>
                    <a:pt x="429" y="666"/>
                    <a:pt x="707" y="449"/>
                    <a:pt x="71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33"/>
            <p:cNvSpPr/>
            <p:nvPr/>
          </p:nvSpPr>
          <p:spPr>
            <a:xfrm>
              <a:off x="3122700" y="2519775"/>
              <a:ext cx="20700" cy="20525"/>
            </a:xfrm>
            <a:custGeom>
              <a:rect b="b" l="l" r="r" t="t"/>
              <a:pathLst>
                <a:path extrusionOk="0" h="821" w="828">
                  <a:moveTo>
                    <a:pt x="262" y="1"/>
                  </a:moveTo>
                  <a:cubicBezTo>
                    <a:pt x="262" y="1"/>
                    <a:pt x="0" y="644"/>
                    <a:pt x="358" y="799"/>
                  </a:cubicBezTo>
                  <a:cubicBezTo>
                    <a:pt x="395" y="813"/>
                    <a:pt x="430" y="820"/>
                    <a:pt x="463" y="820"/>
                  </a:cubicBezTo>
                  <a:cubicBezTo>
                    <a:pt x="743" y="820"/>
                    <a:pt x="828" y="310"/>
                    <a:pt x="26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33"/>
            <p:cNvSpPr/>
            <p:nvPr/>
          </p:nvSpPr>
          <p:spPr>
            <a:xfrm>
              <a:off x="3129250" y="2517300"/>
              <a:ext cx="25525" cy="12425"/>
            </a:xfrm>
            <a:custGeom>
              <a:rect b="b" l="l" r="r" t="t"/>
              <a:pathLst>
                <a:path extrusionOk="0" h="497" w="1021">
                  <a:moveTo>
                    <a:pt x="465" y="1"/>
                  </a:moveTo>
                  <a:cubicBezTo>
                    <a:pt x="330" y="1"/>
                    <a:pt x="171" y="39"/>
                    <a:pt x="0" y="136"/>
                  </a:cubicBezTo>
                  <a:cubicBezTo>
                    <a:pt x="0" y="136"/>
                    <a:pt x="329" y="497"/>
                    <a:pt x="617" y="497"/>
                  </a:cubicBezTo>
                  <a:cubicBezTo>
                    <a:pt x="676" y="497"/>
                    <a:pt x="734" y="482"/>
                    <a:pt x="786" y="445"/>
                  </a:cubicBezTo>
                  <a:cubicBezTo>
                    <a:pt x="1021" y="280"/>
                    <a:pt x="831" y="1"/>
                    <a:pt x="46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33"/>
            <p:cNvSpPr/>
            <p:nvPr/>
          </p:nvSpPr>
          <p:spPr>
            <a:xfrm>
              <a:off x="3129650" y="2503925"/>
              <a:ext cx="18075" cy="17075"/>
            </a:xfrm>
            <a:custGeom>
              <a:rect b="b" l="l" r="r" t="t"/>
              <a:pathLst>
                <a:path extrusionOk="0" h="683" w="723">
                  <a:moveTo>
                    <a:pt x="481" y="0"/>
                  </a:moveTo>
                  <a:cubicBezTo>
                    <a:pt x="275" y="0"/>
                    <a:pt x="0" y="226"/>
                    <a:pt x="8" y="683"/>
                  </a:cubicBezTo>
                  <a:cubicBezTo>
                    <a:pt x="8" y="683"/>
                    <a:pt x="723" y="563"/>
                    <a:pt x="699" y="194"/>
                  </a:cubicBezTo>
                  <a:cubicBezTo>
                    <a:pt x="682" y="65"/>
                    <a:pt x="591" y="0"/>
                    <a:pt x="48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33"/>
            <p:cNvSpPr/>
            <p:nvPr/>
          </p:nvSpPr>
          <p:spPr>
            <a:xfrm>
              <a:off x="3123900" y="2515300"/>
              <a:ext cx="10725" cy="9575"/>
            </a:xfrm>
            <a:custGeom>
              <a:rect b="b" l="l" r="r" t="t"/>
              <a:pathLst>
                <a:path extrusionOk="0" h="383" w="429">
                  <a:moveTo>
                    <a:pt x="228" y="1"/>
                  </a:moveTo>
                  <a:cubicBezTo>
                    <a:pt x="224" y="1"/>
                    <a:pt x="219" y="1"/>
                    <a:pt x="214" y="1"/>
                  </a:cubicBezTo>
                  <a:cubicBezTo>
                    <a:pt x="0" y="25"/>
                    <a:pt x="12" y="239"/>
                    <a:pt x="72" y="335"/>
                  </a:cubicBezTo>
                  <a:cubicBezTo>
                    <a:pt x="105" y="364"/>
                    <a:pt x="160" y="383"/>
                    <a:pt x="218" y="383"/>
                  </a:cubicBezTo>
                  <a:cubicBezTo>
                    <a:pt x="303" y="383"/>
                    <a:pt x="393" y="341"/>
                    <a:pt x="429" y="228"/>
                  </a:cubicBezTo>
                  <a:cubicBezTo>
                    <a:pt x="429" y="228"/>
                    <a:pt x="406" y="1"/>
                    <a:pt x="228" y="1"/>
                  </a:cubicBezTo>
                  <a:close/>
                </a:path>
              </a:pathLst>
            </a:custGeom>
            <a:solidFill>
              <a:srgbClr val="FAAC0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33"/>
            <p:cNvSpPr/>
            <p:nvPr/>
          </p:nvSpPr>
          <p:spPr>
            <a:xfrm>
              <a:off x="3314800" y="2509250"/>
              <a:ext cx="20750" cy="20375"/>
            </a:xfrm>
            <a:custGeom>
              <a:rect b="b" l="l" r="r" t="t"/>
              <a:pathLst>
                <a:path extrusionOk="0" h="815" w="830">
                  <a:moveTo>
                    <a:pt x="353" y="0"/>
                  </a:moveTo>
                  <a:cubicBezTo>
                    <a:pt x="82" y="0"/>
                    <a:pt x="1" y="500"/>
                    <a:pt x="568" y="815"/>
                  </a:cubicBezTo>
                  <a:cubicBezTo>
                    <a:pt x="568" y="815"/>
                    <a:pt x="829" y="172"/>
                    <a:pt x="472" y="29"/>
                  </a:cubicBezTo>
                  <a:cubicBezTo>
                    <a:pt x="430" y="9"/>
                    <a:pt x="390" y="0"/>
                    <a:pt x="35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33"/>
            <p:cNvSpPr/>
            <p:nvPr/>
          </p:nvSpPr>
          <p:spPr>
            <a:xfrm>
              <a:off x="3303125" y="2519625"/>
              <a:ext cx="25875" cy="12225"/>
            </a:xfrm>
            <a:custGeom>
              <a:rect b="b" l="l" r="r" t="t"/>
              <a:pathLst>
                <a:path extrusionOk="0" h="489" w="1035">
                  <a:moveTo>
                    <a:pt x="408" y="0"/>
                  </a:moveTo>
                  <a:cubicBezTo>
                    <a:pt x="353" y="0"/>
                    <a:pt x="299" y="13"/>
                    <a:pt x="249" y="43"/>
                  </a:cubicBezTo>
                  <a:cubicBezTo>
                    <a:pt x="1" y="193"/>
                    <a:pt x="194" y="488"/>
                    <a:pt x="578" y="488"/>
                  </a:cubicBezTo>
                  <a:cubicBezTo>
                    <a:pt x="711" y="488"/>
                    <a:pt x="866" y="453"/>
                    <a:pt x="1035" y="364"/>
                  </a:cubicBezTo>
                  <a:cubicBezTo>
                    <a:pt x="1035" y="364"/>
                    <a:pt x="704" y="0"/>
                    <a:pt x="40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33"/>
            <p:cNvSpPr/>
            <p:nvPr/>
          </p:nvSpPr>
          <p:spPr>
            <a:xfrm>
              <a:off x="3310225" y="2528425"/>
              <a:ext cx="17875" cy="16850"/>
            </a:xfrm>
            <a:custGeom>
              <a:rect b="b" l="l" r="r" t="t"/>
              <a:pathLst>
                <a:path extrusionOk="0" h="674" w="715">
                  <a:moveTo>
                    <a:pt x="715" y="0"/>
                  </a:moveTo>
                  <a:cubicBezTo>
                    <a:pt x="715" y="0"/>
                    <a:pt x="0" y="119"/>
                    <a:pt x="36" y="476"/>
                  </a:cubicBezTo>
                  <a:cubicBezTo>
                    <a:pt x="45" y="607"/>
                    <a:pt x="132" y="674"/>
                    <a:pt x="242" y="674"/>
                  </a:cubicBezTo>
                  <a:cubicBezTo>
                    <a:pt x="442" y="674"/>
                    <a:pt x="715" y="454"/>
                    <a:pt x="71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33"/>
            <p:cNvSpPr/>
            <p:nvPr/>
          </p:nvSpPr>
          <p:spPr>
            <a:xfrm>
              <a:off x="3320950" y="2528725"/>
              <a:ext cx="20875" cy="20575"/>
            </a:xfrm>
            <a:custGeom>
              <a:rect b="b" l="l" r="r" t="t"/>
              <a:pathLst>
                <a:path extrusionOk="0" h="823" w="835">
                  <a:moveTo>
                    <a:pt x="262" y="0"/>
                  </a:moveTo>
                  <a:cubicBezTo>
                    <a:pt x="262" y="0"/>
                    <a:pt x="0" y="643"/>
                    <a:pt x="369" y="798"/>
                  </a:cubicBezTo>
                  <a:cubicBezTo>
                    <a:pt x="408" y="815"/>
                    <a:pt x="445" y="823"/>
                    <a:pt x="479" y="823"/>
                  </a:cubicBezTo>
                  <a:cubicBezTo>
                    <a:pt x="756" y="823"/>
                    <a:pt x="834" y="308"/>
                    <a:pt x="26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33"/>
            <p:cNvSpPr/>
            <p:nvPr/>
          </p:nvSpPr>
          <p:spPr>
            <a:xfrm>
              <a:off x="3327475" y="2526450"/>
              <a:ext cx="25850" cy="12200"/>
            </a:xfrm>
            <a:custGeom>
              <a:rect b="b" l="l" r="r" t="t"/>
              <a:pathLst>
                <a:path extrusionOk="0" h="488" w="1034">
                  <a:moveTo>
                    <a:pt x="459" y="1"/>
                  </a:moveTo>
                  <a:cubicBezTo>
                    <a:pt x="326" y="1"/>
                    <a:pt x="169" y="37"/>
                    <a:pt x="1" y="127"/>
                  </a:cubicBezTo>
                  <a:cubicBezTo>
                    <a:pt x="1" y="127"/>
                    <a:pt x="329" y="488"/>
                    <a:pt x="618" y="488"/>
                  </a:cubicBezTo>
                  <a:cubicBezTo>
                    <a:pt x="677" y="488"/>
                    <a:pt x="734" y="473"/>
                    <a:pt x="787" y="436"/>
                  </a:cubicBezTo>
                  <a:cubicBezTo>
                    <a:pt x="1033" y="287"/>
                    <a:pt x="837" y="1"/>
                    <a:pt x="45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33"/>
            <p:cNvSpPr/>
            <p:nvPr/>
          </p:nvSpPr>
          <p:spPr>
            <a:xfrm>
              <a:off x="3327875" y="2513125"/>
              <a:ext cx="18100" cy="16800"/>
            </a:xfrm>
            <a:custGeom>
              <a:rect b="b" l="l" r="r" t="t"/>
              <a:pathLst>
                <a:path extrusionOk="0" h="672" w="724">
                  <a:moveTo>
                    <a:pt x="488" y="0"/>
                  </a:moveTo>
                  <a:cubicBezTo>
                    <a:pt x="282" y="0"/>
                    <a:pt x="1" y="225"/>
                    <a:pt x="9" y="672"/>
                  </a:cubicBezTo>
                  <a:cubicBezTo>
                    <a:pt x="9" y="672"/>
                    <a:pt x="723" y="553"/>
                    <a:pt x="699" y="184"/>
                  </a:cubicBezTo>
                  <a:cubicBezTo>
                    <a:pt x="683" y="61"/>
                    <a:pt x="596" y="0"/>
                    <a:pt x="48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33"/>
            <p:cNvSpPr/>
            <p:nvPr/>
          </p:nvSpPr>
          <p:spPr>
            <a:xfrm>
              <a:off x="3322725" y="2524250"/>
              <a:ext cx="10750" cy="9700"/>
            </a:xfrm>
            <a:custGeom>
              <a:rect b="b" l="l" r="r" t="t"/>
              <a:pathLst>
                <a:path extrusionOk="0" h="388" w="430">
                  <a:moveTo>
                    <a:pt x="217" y="0"/>
                  </a:moveTo>
                  <a:cubicBezTo>
                    <a:pt x="212" y="0"/>
                    <a:pt x="208" y="0"/>
                    <a:pt x="203" y="0"/>
                  </a:cubicBezTo>
                  <a:cubicBezTo>
                    <a:pt x="0" y="24"/>
                    <a:pt x="12" y="239"/>
                    <a:pt x="72" y="334"/>
                  </a:cubicBezTo>
                  <a:cubicBezTo>
                    <a:pt x="96" y="367"/>
                    <a:pt x="146" y="387"/>
                    <a:pt x="202" y="387"/>
                  </a:cubicBezTo>
                  <a:cubicBezTo>
                    <a:pt x="287" y="387"/>
                    <a:pt x="386" y="341"/>
                    <a:pt x="429" y="227"/>
                  </a:cubicBezTo>
                  <a:cubicBezTo>
                    <a:pt x="429" y="227"/>
                    <a:pt x="395" y="0"/>
                    <a:pt x="217" y="0"/>
                  </a:cubicBezTo>
                  <a:close/>
                </a:path>
              </a:pathLst>
            </a:custGeom>
            <a:solidFill>
              <a:srgbClr val="FAAC0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33"/>
            <p:cNvSpPr/>
            <p:nvPr/>
          </p:nvSpPr>
          <p:spPr>
            <a:xfrm>
              <a:off x="3488650" y="2457450"/>
              <a:ext cx="20725" cy="20400"/>
            </a:xfrm>
            <a:custGeom>
              <a:rect b="b" l="l" r="r" t="t"/>
              <a:pathLst>
                <a:path extrusionOk="0" h="816" w="829">
                  <a:moveTo>
                    <a:pt x="356" y="0"/>
                  </a:moveTo>
                  <a:cubicBezTo>
                    <a:pt x="90" y="0"/>
                    <a:pt x="0" y="500"/>
                    <a:pt x="567" y="815"/>
                  </a:cubicBezTo>
                  <a:cubicBezTo>
                    <a:pt x="567" y="815"/>
                    <a:pt x="829" y="172"/>
                    <a:pt x="472" y="29"/>
                  </a:cubicBezTo>
                  <a:cubicBezTo>
                    <a:pt x="431" y="10"/>
                    <a:pt x="392" y="0"/>
                    <a:pt x="356"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33"/>
            <p:cNvSpPr/>
            <p:nvPr/>
          </p:nvSpPr>
          <p:spPr>
            <a:xfrm>
              <a:off x="3476825" y="2467850"/>
              <a:ext cx="26000" cy="12275"/>
            </a:xfrm>
            <a:custGeom>
              <a:rect b="b" l="l" r="r" t="t"/>
              <a:pathLst>
                <a:path extrusionOk="0" h="491" w="1040">
                  <a:moveTo>
                    <a:pt x="403" y="0"/>
                  </a:moveTo>
                  <a:cubicBezTo>
                    <a:pt x="348" y="0"/>
                    <a:pt x="293" y="13"/>
                    <a:pt x="242" y="42"/>
                  </a:cubicBezTo>
                  <a:cubicBezTo>
                    <a:pt x="0" y="185"/>
                    <a:pt x="210" y="491"/>
                    <a:pt x="603" y="491"/>
                  </a:cubicBezTo>
                  <a:cubicBezTo>
                    <a:pt x="732" y="491"/>
                    <a:pt x="881" y="458"/>
                    <a:pt x="1040" y="375"/>
                  </a:cubicBezTo>
                  <a:cubicBezTo>
                    <a:pt x="1040" y="375"/>
                    <a:pt x="707" y="0"/>
                    <a:pt x="40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33"/>
            <p:cNvSpPr/>
            <p:nvPr/>
          </p:nvSpPr>
          <p:spPr>
            <a:xfrm>
              <a:off x="3484050" y="2476625"/>
              <a:ext cx="17900" cy="17000"/>
            </a:xfrm>
            <a:custGeom>
              <a:rect b="b" l="l" r="r" t="t"/>
              <a:pathLst>
                <a:path extrusionOk="0" h="680" w="716">
                  <a:moveTo>
                    <a:pt x="715" y="0"/>
                  </a:moveTo>
                  <a:cubicBezTo>
                    <a:pt x="715" y="1"/>
                    <a:pt x="1" y="120"/>
                    <a:pt x="36" y="477"/>
                  </a:cubicBezTo>
                  <a:cubicBezTo>
                    <a:pt x="45" y="612"/>
                    <a:pt x="132" y="679"/>
                    <a:pt x="242" y="679"/>
                  </a:cubicBezTo>
                  <a:cubicBezTo>
                    <a:pt x="442" y="679"/>
                    <a:pt x="715" y="454"/>
                    <a:pt x="71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33"/>
            <p:cNvSpPr/>
            <p:nvPr/>
          </p:nvSpPr>
          <p:spPr>
            <a:xfrm>
              <a:off x="3495375" y="2477225"/>
              <a:ext cx="20500" cy="20375"/>
            </a:xfrm>
            <a:custGeom>
              <a:rect b="b" l="l" r="r" t="t"/>
              <a:pathLst>
                <a:path extrusionOk="0" h="815" w="820">
                  <a:moveTo>
                    <a:pt x="250" y="0"/>
                  </a:moveTo>
                  <a:cubicBezTo>
                    <a:pt x="250" y="0"/>
                    <a:pt x="0" y="631"/>
                    <a:pt x="357" y="786"/>
                  </a:cubicBezTo>
                  <a:cubicBezTo>
                    <a:pt x="396" y="805"/>
                    <a:pt x="432" y="814"/>
                    <a:pt x="466" y="814"/>
                  </a:cubicBezTo>
                  <a:cubicBezTo>
                    <a:pt x="726" y="814"/>
                    <a:pt x="819" y="295"/>
                    <a:pt x="25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33"/>
            <p:cNvSpPr/>
            <p:nvPr/>
          </p:nvSpPr>
          <p:spPr>
            <a:xfrm>
              <a:off x="3501325" y="2474675"/>
              <a:ext cx="25600" cy="12200"/>
            </a:xfrm>
            <a:custGeom>
              <a:rect b="b" l="l" r="r" t="t"/>
              <a:pathLst>
                <a:path extrusionOk="0" h="488" w="1024">
                  <a:moveTo>
                    <a:pt x="452" y="0"/>
                  </a:moveTo>
                  <a:cubicBezTo>
                    <a:pt x="319" y="0"/>
                    <a:pt x="165" y="36"/>
                    <a:pt x="0" y="126"/>
                  </a:cubicBezTo>
                  <a:cubicBezTo>
                    <a:pt x="0" y="126"/>
                    <a:pt x="328" y="487"/>
                    <a:pt x="617" y="487"/>
                  </a:cubicBezTo>
                  <a:cubicBezTo>
                    <a:pt x="676" y="487"/>
                    <a:pt x="733" y="472"/>
                    <a:pt x="786" y="436"/>
                  </a:cubicBezTo>
                  <a:cubicBezTo>
                    <a:pt x="1024" y="286"/>
                    <a:pt x="826" y="0"/>
                    <a:pt x="45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33"/>
            <p:cNvSpPr/>
            <p:nvPr/>
          </p:nvSpPr>
          <p:spPr>
            <a:xfrm>
              <a:off x="3501925" y="2461325"/>
              <a:ext cx="17875" cy="16825"/>
            </a:xfrm>
            <a:custGeom>
              <a:rect b="b" l="l" r="r" t="t"/>
              <a:pathLst>
                <a:path extrusionOk="0" h="673" w="715">
                  <a:moveTo>
                    <a:pt x="482" y="1"/>
                  </a:moveTo>
                  <a:cubicBezTo>
                    <a:pt x="278" y="1"/>
                    <a:pt x="0" y="226"/>
                    <a:pt x="0" y="672"/>
                  </a:cubicBezTo>
                  <a:cubicBezTo>
                    <a:pt x="0" y="672"/>
                    <a:pt x="714" y="553"/>
                    <a:pt x="691" y="184"/>
                  </a:cubicBezTo>
                  <a:cubicBezTo>
                    <a:pt x="674" y="62"/>
                    <a:pt x="588" y="1"/>
                    <a:pt x="48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33"/>
            <p:cNvSpPr/>
            <p:nvPr/>
          </p:nvSpPr>
          <p:spPr>
            <a:xfrm>
              <a:off x="3496250" y="2472725"/>
              <a:ext cx="11050" cy="9625"/>
            </a:xfrm>
            <a:custGeom>
              <a:rect b="b" l="l" r="r" t="t"/>
              <a:pathLst>
                <a:path extrusionOk="0" h="385" w="442">
                  <a:moveTo>
                    <a:pt x="241" y="0"/>
                  </a:moveTo>
                  <a:cubicBezTo>
                    <a:pt x="233" y="0"/>
                    <a:pt x="224" y="1"/>
                    <a:pt x="215" y="2"/>
                  </a:cubicBezTo>
                  <a:cubicBezTo>
                    <a:pt x="1" y="14"/>
                    <a:pt x="25" y="240"/>
                    <a:pt x="84" y="323"/>
                  </a:cubicBezTo>
                  <a:cubicBezTo>
                    <a:pt x="108" y="362"/>
                    <a:pt x="162" y="385"/>
                    <a:pt x="221" y="385"/>
                  </a:cubicBezTo>
                  <a:cubicBezTo>
                    <a:pt x="308" y="385"/>
                    <a:pt x="406" y="336"/>
                    <a:pt x="441" y="216"/>
                  </a:cubicBezTo>
                  <a:cubicBezTo>
                    <a:pt x="441" y="216"/>
                    <a:pt x="409" y="0"/>
                    <a:pt x="241" y="0"/>
                  </a:cubicBezTo>
                  <a:close/>
                </a:path>
              </a:pathLst>
            </a:custGeom>
            <a:solidFill>
              <a:srgbClr val="FAAC0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33"/>
            <p:cNvSpPr/>
            <p:nvPr/>
          </p:nvSpPr>
          <p:spPr>
            <a:xfrm>
              <a:off x="3522950" y="2515100"/>
              <a:ext cx="20650" cy="20475"/>
            </a:xfrm>
            <a:custGeom>
              <a:rect b="b" l="l" r="r" t="t"/>
              <a:pathLst>
                <a:path extrusionOk="0" h="819" w="826">
                  <a:moveTo>
                    <a:pt x="348" y="1"/>
                  </a:moveTo>
                  <a:cubicBezTo>
                    <a:pt x="86" y="1"/>
                    <a:pt x="1" y="506"/>
                    <a:pt x="564" y="819"/>
                  </a:cubicBezTo>
                  <a:cubicBezTo>
                    <a:pt x="564" y="819"/>
                    <a:pt x="826" y="176"/>
                    <a:pt x="469" y="33"/>
                  </a:cubicBezTo>
                  <a:cubicBezTo>
                    <a:pt x="426" y="11"/>
                    <a:pt x="385" y="1"/>
                    <a:pt x="34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33"/>
            <p:cNvSpPr/>
            <p:nvPr/>
          </p:nvSpPr>
          <p:spPr>
            <a:xfrm>
              <a:off x="3511325" y="2525575"/>
              <a:ext cx="25725" cy="12100"/>
            </a:xfrm>
            <a:custGeom>
              <a:rect b="b" l="l" r="r" t="t"/>
              <a:pathLst>
                <a:path extrusionOk="0" h="484" w="1029">
                  <a:moveTo>
                    <a:pt x="396" y="0"/>
                  </a:moveTo>
                  <a:cubicBezTo>
                    <a:pt x="339" y="0"/>
                    <a:pt x="284" y="13"/>
                    <a:pt x="231" y="43"/>
                  </a:cubicBezTo>
                  <a:cubicBezTo>
                    <a:pt x="1" y="194"/>
                    <a:pt x="200" y="483"/>
                    <a:pt x="582" y="483"/>
                  </a:cubicBezTo>
                  <a:cubicBezTo>
                    <a:pt x="713" y="483"/>
                    <a:pt x="865" y="449"/>
                    <a:pt x="1029" y="364"/>
                  </a:cubicBezTo>
                  <a:cubicBezTo>
                    <a:pt x="1029" y="364"/>
                    <a:pt x="699" y="0"/>
                    <a:pt x="396"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33"/>
            <p:cNvSpPr/>
            <p:nvPr/>
          </p:nvSpPr>
          <p:spPr>
            <a:xfrm>
              <a:off x="3518275" y="2534375"/>
              <a:ext cx="17900" cy="16650"/>
            </a:xfrm>
            <a:custGeom>
              <a:rect b="b" l="l" r="r" t="t"/>
              <a:pathLst>
                <a:path extrusionOk="0" h="666" w="716">
                  <a:moveTo>
                    <a:pt x="715" y="0"/>
                  </a:moveTo>
                  <a:cubicBezTo>
                    <a:pt x="715" y="0"/>
                    <a:pt x="1" y="119"/>
                    <a:pt x="37" y="477"/>
                  </a:cubicBezTo>
                  <a:cubicBezTo>
                    <a:pt x="45" y="602"/>
                    <a:pt x="131" y="666"/>
                    <a:pt x="240" y="666"/>
                  </a:cubicBezTo>
                  <a:cubicBezTo>
                    <a:pt x="440" y="666"/>
                    <a:pt x="715" y="448"/>
                    <a:pt x="71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33"/>
            <p:cNvSpPr/>
            <p:nvPr/>
          </p:nvSpPr>
          <p:spPr>
            <a:xfrm>
              <a:off x="3529300" y="2534675"/>
              <a:ext cx="20975" cy="20500"/>
            </a:xfrm>
            <a:custGeom>
              <a:rect b="b" l="l" r="r" t="t"/>
              <a:pathLst>
                <a:path extrusionOk="0" h="820" w="839">
                  <a:moveTo>
                    <a:pt x="262" y="0"/>
                  </a:moveTo>
                  <a:lnTo>
                    <a:pt x="262" y="0"/>
                  </a:lnTo>
                  <a:cubicBezTo>
                    <a:pt x="262" y="0"/>
                    <a:pt x="0" y="643"/>
                    <a:pt x="370" y="798"/>
                  </a:cubicBezTo>
                  <a:cubicBezTo>
                    <a:pt x="404" y="813"/>
                    <a:pt x="437" y="820"/>
                    <a:pt x="468" y="820"/>
                  </a:cubicBezTo>
                  <a:cubicBezTo>
                    <a:pt x="736" y="820"/>
                    <a:pt x="838" y="310"/>
                    <a:pt x="26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33"/>
            <p:cNvSpPr/>
            <p:nvPr/>
          </p:nvSpPr>
          <p:spPr>
            <a:xfrm>
              <a:off x="3535850" y="2532200"/>
              <a:ext cx="25325" cy="12400"/>
            </a:xfrm>
            <a:custGeom>
              <a:rect b="b" l="l" r="r" t="t"/>
              <a:pathLst>
                <a:path extrusionOk="0" h="496" w="1013">
                  <a:moveTo>
                    <a:pt x="458" y="0"/>
                  </a:moveTo>
                  <a:cubicBezTo>
                    <a:pt x="324" y="0"/>
                    <a:pt x="168" y="38"/>
                    <a:pt x="0" y="135"/>
                  </a:cubicBezTo>
                  <a:cubicBezTo>
                    <a:pt x="0" y="135"/>
                    <a:pt x="329" y="496"/>
                    <a:pt x="617" y="496"/>
                  </a:cubicBezTo>
                  <a:cubicBezTo>
                    <a:pt x="676" y="496"/>
                    <a:pt x="734" y="481"/>
                    <a:pt x="786" y="444"/>
                  </a:cubicBezTo>
                  <a:cubicBezTo>
                    <a:pt x="1012" y="279"/>
                    <a:pt x="819" y="0"/>
                    <a:pt x="45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33"/>
            <p:cNvSpPr/>
            <p:nvPr/>
          </p:nvSpPr>
          <p:spPr>
            <a:xfrm>
              <a:off x="3536150" y="2518800"/>
              <a:ext cx="17875" cy="17075"/>
            </a:xfrm>
            <a:custGeom>
              <a:rect b="b" l="l" r="r" t="t"/>
              <a:pathLst>
                <a:path extrusionOk="0" h="683" w="715">
                  <a:moveTo>
                    <a:pt x="476" y="1"/>
                  </a:moveTo>
                  <a:cubicBezTo>
                    <a:pt x="272" y="1"/>
                    <a:pt x="0" y="226"/>
                    <a:pt x="0" y="683"/>
                  </a:cubicBezTo>
                  <a:cubicBezTo>
                    <a:pt x="0" y="683"/>
                    <a:pt x="715" y="564"/>
                    <a:pt x="691" y="195"/>
                  </a:cubicBezTo>
                  <a:cubicBezTo>
                    <a:pt x="674" y="66"/>
                    <a:pt x="585" y="1"/>
                    <a:pt x="47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33"/>
            <p:cNvSpPr/>
            <p:nvPr/>
          </p:nvSpPr>
          <p:spPr>
            <a:xfrm>
              <a:off x="3530500" y="2530200"/>
              <a:ext cx="11025" cy="9550"/>
            </a:xfrm>
            <a:custGeom>
              <a:rect b="b" l="l" r="r" t="t"/>
              <a:pathLst>
                <a:path extrusionOk="0" h="382" w="441">
                  <a:moveTo>
                    <a:pt x="228" y="0"/>
                  </a:moveTo>
                  <a:cubicBezTo>
                    <a:pt x="224" y="0"/>
                    <a:pt x="219" y="0"/>
                    <a:pt x="214" y="1"/>
                  </a:cubicBezTo>
                  <a:cubicBezTo>
                    <a:pt x="0" y="24"/>
                    <a:pt x="24" y="239"/>
                    <a:pt x="83" y="334"/>
                  </a:cubicBezTo>
                  <a:cubicBezTo>
                    <a:pt x="107" y="363"/>
                    <a:pt x="161" y="382"/>
                    <a:pt x="219" y="382"/>
                  </a:cubicBezTo>
                  <a:cubicBezTo>
                    <a:pt x="306" y="382"/>
                    <a:pt x="405" y="340"/>
                    <a:pt x="441" y="227"/>
                  </a:cubicBezTo>
                  <a:cubicBezTo>
                    <a:pt x="441" y="227"/>
                    <a:pt x="407" y="0"/>
                    <a:pt x="228" y="0"/>
                  </a:cubicBezTo>
                  <a:close/>
                </a:path>
              </a:pathLst>
            </a:custGeom>
            <a:solidFill>
              <a:srgbClr val="FAAC0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33"/>
            <p:cNvSpPr/>
            <p:nvPr/>
          </p:nvSpPr>
          <p:spPr>
            <a:xfrm>
              <a:off x="3636050" y="2513925"/>
              <a:ext cx="20675" cy="20475"/>
            </a:xfrm>
            <a:custGeom>
              <a:rect b="b" l="l" r="r" t="t"/>
              <a:pathLst>
                <a:path extrusionOk="0" h="819" w="827">
                  <a:moveTo>
                    <a:pt x="345" y="0"/>
                  </a:moveTo>
                  <a:cubicBezTo>
                    <a:pt x="78" y="0"/>
                    <a:pt x="1" y="505"/>
                    <a:pt x="564" y="818"/>
                  </a:cubicBezTo>
                  <a:cubicBezTo>
                    <a:pt x="564" y="818"/>
                    <a:pt x="826" y="175"/>
                    <a:pt x="469" y="32"/>
                  </a:cubicBezTo>
                  <a:cubicBezTo>
                    <a:pt x="425" y="10"/>
                    <a:pt x="383" y="0"/>
                    <a:pt x="34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33"/>
            <p:cNvSpPr/>
            <p:nvPr/>
          </p:nvSpPr>
          <p:spPr>
            <a:xfrm>
              <a:off x="3624200" y="2524400"/>
              <a:ext cx="25975" cy="12250"/>
            </a:xfrm>
            <a:custGeom>
              <a:rect b="b" l="l" r="r" t="t"/>
              <a:pathLst>
                <a:path extrusionOk="0" h="490" w="1039">
                  <a:moveTo>
                    <a:pt x="402" y="0"/>
                  </a:moveTo>
                  <a:cubicBezTo>
                    <a:pt x="346" y="0"/>
                    <a:pt x="292" y="13"/>
                    <a:pt x="241" y="42"/>
                  </a:cubicBezTo>
                  <a:cubicBezTo>
                    <a:pt x="0" y="202"/>
                    <a:pt x="199" y="489"/>
                    <a:pt x="589" y="489"/>
                  </a:cubicBezTo>
                  <a:cubicBezTo>
                    <a:pt x="720" y="489"/>
                    <a:pt x="873" y="457"/>
                    <a:pt x="1038" y="375"/>
                  </a:cubicBezTo>
                  <a:cubicBezTo>
                    <a:pt x="1038" y="375"/>
                    <a:pt x="706" y="0"/>
                    <a:pt x="40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33"/>
            <p:cNvSpPr/>
            <p:nvPr/>
          </p:nvSpPr>
          <p:spPr>
            <a:xfrm>
              <a:off x="3631400" y="2533175"/>
              <a:ext cx="17875" cy="16675"/>
            </a:xfrm>
            <a:custGeom>
              <a:rect b="b" l="l" r="r" t="t"/>
              <a:pathLst>
                <a:path extrusionOk="0" h="667" w="715">
                  <a:moveTo>
                    <a:pt x="715" y="1"/>
                  </a:moveTo>
                  <a:cubicBezTo>
                    <a:pt x="715" y="1"/>
                    <a:pt x="0" y="120"/>
                    <a:pt x="36" y="477"/>
                  </a:cubicBezTo>
                  <a:cubicBezTo>
                    <a:pt x="44" y="602"/>
                    <a:pt x="131" y="666"/>
                    <a:pt x="239" y="666"/>
                  </a:cubicBezTo>
                  <a:cubicBezTo>
                    <a:pt x="439" y="666"/>
                    <a:pt x="715" y="449"/>
                    <a:pt x="71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33"/>
            <p:cNvSpPr/>
            <p:nvPr/>
          </p:nvSpPr>
          <p:spPr>
            <a:xfrm>
              <a:off x="3642100" y="2533175"/>
              <a:ext cx="20600" cy="20600"/>
            </a:xfrm>
            <a:custGeom>
              <a:rect b="b" l="l" r="r" t="t"/>
              <a:pathLst>
                <a:path extrusionOk="0" h="824" w="824">
                  <a:moveTo>
                    <a:pt x="263" y="1"/>
                  </a:moveTo>
                  <a:lnTo>
                    <a:pt x="263" y="1"/>
                  </a:lnTo>
                  <a:cubicBezTo>
                    <a:pt x="263" y="1"/>
                    <a:pt x="1" y="644"/>
                    <a:pt x="358" y="798"/>
                  </a:cubicBezTo>
                  <a:cubicBezTo>
                    <a:pt x="398" y="816"/>
                    <a:pt x="435" y="824"/>
                    <a:pt x="470" y="824"/>
                  </a:cubicBezTo>
                  <a:cubicBezTo>
                    <a:pt x="745" y="824"/>
                    <a:pt x="824" y="318"/>
                    <a:pt x="26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33"/>
            <p:cNvSpPr/>
            <p:nvPr/>
          </p:nvSpPr>
          <p:spPr>
            <a:xfrm>
              <a:off x="3648650" y="2530925"/>
              <a:ext cx="25625" cy="12200"/>
            </a:xfrm>
            <a:custGeom>
              <a:rect b="b" l="l" r="r" t="t"/>
              <a:pathLst>
                <a:path extrusionOk="0" h="488" w="1025">
                  <a:moveTo>
                    <a:pt x="452" y="0"/>
                  </a:moveTo>
                  <a:cubicBezTo>
                    <a:pt x="320" y="0"/>
                    <a:pt x="166" y="36"/>
                    <a:pt x="1" y="126"/>
                  </a:cubicBezTo>
                  <a:cubicBezTo>
                    <a:pt x="1" y="126"/>
                    <a:pt x="329" y="487"/>
                    <a:pt x="618" y="487"/>
                  </a:cubicBezTo>
                  <a:cubicBezTo>
                    <a:pt x="677" y="487"/>
                    <a:pt x="734" y="472"/>
                    <a:pt x="787" y="436"/>
                  </a:cubicBezTo>
                  <a:cubicBezTo>
                    <a:pt x="1024" y="286"/>
                    <a:pt x="826" y="0"/>
                    <a:pt x="45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33"/>
            <p:cNvSpPr/>
            <p:nvPr/>
          </p:nvSpPr>
          <p:spPr>
            <a:xfrm>
              <a:off x="3649050" y="2517600"/>
              <a:ext cx="18075" cy="16800"/>
            </a:xfrm>
            <a:custGeom>
              <a:rect b="b" l="l" r="r" t="t"/>
              <a:pathLst>
                <a:path extrusionOk="0" h="672" w="723">
                  <a:moveTo>
                    <a:pt x="488" y="0"/>
                  </a:moveTo>
                  <a:cubicBezTo>
                    <a:pt x="281" y="0"/>
                    <a:pt x="1" y="225"/>
                    <a:pt x="9" y="671"/>
                  </a:cubicBezTo>
                  <a:cubicBezTo>
                    <a:pt x="9" y="671"/>
                    <a:pt x="723" y="552"/>
                    <a:pt x="699" y="183"/>
                  </a:cubicBezTo>
                  <a:cubicBezTo>
                    <a:pt x="683" y="61"/>
                    <a:pt x="595" y="0"/>
                    <a:pt x="48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33"/>
            <p:cNvSpPr/>
            <p:nvPr/>
          </p:nvSpPr>
          <p:spPr>
            <a:xfrm>
              <a:off x="3643600" y="2528700"/>
              <a:ext cx="11025" cy="9875"/>
            </a:xfrm>
            <a:custGeom>
              <a:rect b="b" l="l" r="r" t="t"/>
              <a:pathLst>
                <a:path extrusionOk="0" h="395" w="441">
                  <a:moveTo>
                    <a:pt x="228" y="1"/>
                  </a:moveTo>
                  <a:cubicBezTo>
                    <a:pt x="224" y="1"/>
                    <a:pt x="219" y="1"/>
                    <a:pt x="215" y="1"/>
                  </a:cubicBezTo>
                  <a:cubicBezTo>
                    <a:pt x="0" y="25"/>
                    <a:pt x="24" y="239"/>
                    <a:pt x="84" y="334"/>
                  </a:cubicBezTo>
                  <a:cubicBezTo>
                    <a:pt x="109" y="370"/>
                    <a:pt x="167" y="395"/>
                    <a:pt x="230" y="395"/>
                  </a:cubicBezTo>
                  <a:cubicBezTo>
                    <a:pt x="314" y="395"/>
                    <a:pt x="407" y="350"/>
                    <a:pt x="441" y="227"/>
                  </a:cubicBezTo>
                  <a:cubicBezTo>
                    <a:pt x="441" y="227"/>
                    <a:pt x="407" y="1"/>
                    <a:pt x="228" y="1"/>
                  </a:cubicBezTo>
                  <a:close/>
                </a:path>
              </a:pathLst>
            </a:custGeom>
            <a:solidFill>
              <a:srgbClr val="FAAC0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53" name="Google Shape;553;p33"/>
          <p:cNvGrpSpPr/>
          <p:nvPr/>
        </p:nvGrpSpPr>
        <p:grpSpPr>
          <a:xfrm>
            <a:off x="4006219" y="1816220"/>
            <a:ext cx="1127662" cy="948769"/>
            <a:chOff x="3812675" y="2060425"/>
            <a:chExt cx="651000" cy="547725"/>
          </a:xfrm>
        </p:grpSpPr>
        <p:sp>
          <p:nvSpPr>
            <p:cNvPr id="554" name="Google Shape;554;p33"/>
            <p:cNvSpPr/>
            <p:nvPr/>
          </p:nvSpPr>
          <p:spPr>
            <a:xfrm>
              <a:off x="4009125" y="2114675"/>
              <a:ext cx="41700" cy="41700"/>
            </a:xfrm>
            <a:custGeom>
              <a:rect b="b" l="l" r="r" t="t"/>
              <a:pathLst>
                <a:path extrusionOk="0" h="1668" w="1668">
                  <a:moveTo>
                    <a:pt x="834" y="1"/>
                  </a:moveTo>
                  <a:cubicBezTo>
                    <a:pt x="369" y="1"/>
                    <a:pt x="0" y="370"/>
                    <a:pt x="0" y="834"/>
                  </a:cubicBezTo>
                  <a:cubicBezTo>
                    <a:pt x="0" y="1298"/>
                    <a:pt x="369" y="1667"/>
                    <a:pt x="834" y="1667"/>
                  </a:cubicBezTo>
                  <a:cubicBezTo>
                    <a:pt x="1286" y="1667"/>
                    <a:pt x="1667" y="1298"/>
                    <a:pt x="1667" y="834"/>
                  </a:cubicBezTo>
                  <a:cubicBezTo>
                    <a:pt x="1667" y="370"/>
                    <a:pt x="1286" y="1"/>
                    <a:pt x="834" y="1"/>
                  </a:cubicBezTo>
                  <a:close/>
                </a:path>
              </a:pathLst>
            </a:custGeom>
            <a:solidFill>
              <a:srgbClr val="BDBD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33"/>
            <p:cNvSpPr/>
            <p:nvPr/>
          </p:nvSpPr>
          <p:spPr>
            <a:xfrm>
              <a:off x="4018050" y="2089675"/>
              <a:ext cx="41700" cy="41700"/>
            </a:xfrm>
            <a:custGeom>
              <a:rect b="b" l="l" r="r" t="t"/>
              <a:pathLst>
                <a:path extrusionOk="0" h="1668" w="1668">
                  <a:moveTo>
                    <a:pt x="834" y="0"/>
                  </a:moveTo>
                  <a:cubicBezTo>
                    <a:pt x="370" y="0"/>
                    <a:pt x="0" y="381"/>
                    <a:pt x="0" y="834"/>
                  </a:cubicBezTo>
                  <a:cubicBezTo>
                    <a:pt x="0" y="1298"/>
                    <a:pt x="370" y="1667"/>
                    <a:pt x="834" y="1667"/>
                  </a:cubicBezTo>
                  <a:cubicBezTo>
                    <a:pt x="1286" y="1667"/>
                    <a:pt x="1667" y="1298"/>
                    <a:pt x="1667" y="834"/>
                  </a:cubicBezTo>
                  <a:cubicBezTo>
                    <a:pt x="1667" y="381"/>
                    <a:pt x="1286" y="0"/>
                    <a:pt x="834" y="0"/>
                  </a:cubicBezTo>
                  <a:close/>
                </a:path>
              </a:pathLst>
            </a:custGeom>
            <a:solidFill>
              <a:srgbClr val="BDBD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33"/>
            <p:cNvSpPr/>
            <p:nvPr/>
          </p:nvSpPr>
          <p:spPr>
            <a:xfrm>
              <a:off x="4041850" y="2081625"/>
              <a:ext cx="41700" cy="41700"/>
            </a:xfrm>
            <a:custGeom>
              <a:rect b="b" l="l" r="r" t="t"/>
              <a:pathLst>
                <a:path extrusionOk="0" h="1668" w="1668">
                  <a:moveTo>
                    <a:pt x="834" y="1"/>
                  </a:moveTo>
                  <a:cubicBezTo>
                    <a:pt x="370" y="1"/>
                    <a:pt x="1" y="370"/>
                    <a:pt x="1" y="834"/>
                  </a:cubicBezTo>
                  <a:cubicBezTo>
                    <a:pt x="1" y="1287"/>
                    <a:pt x="370" y="1668"/>
                    <a:pt x="834" y="1668"/>
                  </a:cubicBezTo>
                  <a:cubicBezTo>
                    <a:pt x="1287" y="1668"/>
                    <a:pt x="1668" y="1287"/>
                    <a:pt x="1668" y="834"/>
                  </a:cubicBezTo>
                  <a:cubicBezTo>
                    <a:pt x="1668" y="370"/>
                    <a:pt x="1287" y="1"/>
                    <a:pt x="834" y="1"/>
                  </a:cubicBezTo>
                  <a:close/>
                </a:path>
              </a:pathLst>
            </a:custGeom>
            <a:solidFill>
              <a:srgbClr val="BDBD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33"/>
            <p:cNvSpPr/>
            <p:nvPr/>
          </p:nvSpPr>
          <p:spPr>
            <a:xfrm>
              <a:off x="4188000" y="2089675"/>
              <a:ext cx="41700" cy="41700"/>
            </a:xfrm>
            <a:custGeom>
              <a:rect b="b" l="l" r="r" t="t"/>
              <a:pathLst>
                <a:path extrusionOk="0" h="1668" w="1668">
                  <a:moveTo>
                    <a:pt x="834" y="0"/>
                  </a:moveTo>
                  <a:cubicBezTo>
                    <a:pt x="370" y="0"/>
                    <a:pt x="1" y="381"/>
                    <a:pt x="1" y="834"/>
                  </a:cubicBezTo>
                  <a:cubicBezTo>
                    <a:pt x="1" y="1298"/>
                    <a:pt x="370" y="1667"/>
                    <a:pt x="834" y="1667"/>
                  </a:cubicBezTo>
                  <a:cubicBezTo>
                    <a:pt x="1299" y="1667"/>
                    <a:pt x="1668" y="1298"/>
                    <a:pt x="1668" y="834"/>
                  </a:cubicBezTo>
                  <a:cubicBezTo>
                    <a:pt x="1668" y="381"/>
                    <a:pt x="1299" y="0"/>
                    <a:pt x="834" y="0"/>
                  </a:cubicBezTo>
                  <a:close/>
                </a:path>
              </a:pathLst>
            </a:custGeom>
            <a:solidFill>
              <a:srgbClr val="BDBD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33"/>
            <p:cNvSpPr/>
            <p:nvPr/>
          </p:nvSpPr>
          <p:spPr>
            <a:xfrm>
              <a:off x="3812975" y="2060425"/>
              <a:ext cx="649500" cy="545350"/>
            </a:xfrm>
            <a:custGeom>
              <a:rect b="b" l="l" r="r" t="t"/>
              <a:pathLst>
                <a:path extrusionOk="0" h="21814" w="25980">
                  <a:moveTo>
                    <a:pt x="12825" y="1"/>
                  </a:moveTo>
                  <a:cubicBezTo>
                    <a:pt x="10728" y="1"/>
                    <a:pt x="9073" y="1122"/>
                    <a:pt x="8454" y="2623"/>
                  </a:cubicBezTo>
                  <a:cubicBezTo>
                    <a:pt x="8454" y="2623"/>
                    <a:pt x="7656" y="5730"/>
                    <a:pt x="8287" y="8993"/>
                  </a:cubicBezTo>
                  <a:cubicBezTo>
                    <a:pt x="8287" y="8993"/>
                    <a:pt x="9061" y="11326"/>
                    <a:pt x="10978" y="11326"/>
                  </a:cubicBezTo>
                  <a:cubicBezTo>
                    <a:pt x="10978" y="11326"/>
                    <a:pt x="10775" y="13458"/>
                    <a:pt x="8930" y="14589"/>
                  </a:cubicBezTo>
                  <a:cubicBezTo>
                    <a:pt x="7084" y="15708"/>
                    <a:pt x="1834" y="15577"/>
                    <a:pt x="0" y="19839"/>
                  </a:cubicBezTo>
                  <a:cubicBezTo>
                    <a:pt x="0" y="19839"/>
                    <a:pt x="4111" y="21814"/>
                    <a:pt x="9076" y="21814"/>
                  </a:cubicBezTo>
                  <a:cubicBezTo>
                    <a:pt x="10700" y="21814"/>
                    <a:pt x="12416" y="21602"/>
                    <a:pt x="14109" y="21042"/>
                  </a:cubicBezTo>
                  <a:cubicBezTo>
                    <a:pt x="16081" y="20389"/>
                    <a:pt x="17717" y="20178"/>
                    <a:pt x="19100" y="20178"/>
                  </a:cubicBezTo>
                  <a:cubicBezTo>
                    <a:pt x="21642" y="20178"/>
                    <a:pt x="23329" y="20892"/>
                    <a:pt x="24671" y="20892"/>
                  </a:cubicBezTo>
                  <a:cubicBezTo>
                    <a:pt x="25142" y="20892"/>
                    <a:pt x="25571" y="20804"/>
                    <a:pt x="25980" y="20566"/>
                  </a:cubicBezTo>
                  <a:cubicBezTo>
                    <a:pt x="25980" y="20566"/>
                    <a:pt x="25075" y="18137"/>
                    <a:pt x="22479" y="16387"/>
                  </a:cubicBezTo>
                  <a:cubicBezTo>
                    <a:pt x="21372" y="15636"/>
                    <a:pt x="20098" y="15184"/>
                    <a:pt x="18764" y="14970"/>
                  </a:cubicBezTo>
                  <a:cubicBezTo>
                    <a:pt x="18538" y="14946"/>
                    <a:pt x="18336" y="14898"/>
                    <a:pt x="18169" y="14851"/>
                  </a:cubicBezTo>
                  <a:cubicBezTo>
                    <a:pt x="16740" y="14434"/>
                    <a:pt x="15954" y="14196"/>
                    <a:pt x="16181" y="9779"/>
                  </a:cubicBezTo>
                  <a:lnTo>
                    <a:pt x="16383" y="6290"/>
                  </a:lnTo>
                  <a:cubicBezTo>
                    <a:pt x="16383" y="6290"/>
                    <a:pt x="16721" y="6475"/>
                    <a:pt x="17094" y="6475"/>
                  </a:cubicBezTo>
                  <a:cubicBezTo>
                    <a:pt x="17484" y="6475"/>
                    <a:pt x="17910" y="6273"/>
                    <a:pt x="18026" y="5445"/>
                  </a:cubicBezTo>
                  <a:cubicBezTo>
                    <a:pt x="18184" y="4176"/>
                    <a:pt x="17534" y="3807"/>
                    <a:pt x="16935" y="3807"/>
                  </a:cubicBezTo>
                  <a:cubicBezTo>
                    <a:pt x="16764" y="3807"/>
                    <a:pt x="16597" y="3837"/>
                    <a:pt x="16455" y="3885"/>
                  </a:cubicBezTo>
                  <a:cubicBezTo>
                    <a:pt x="16455" y="3885"/>
                    <a:pt x="16181" y="396"/>
                    <a:pt x="13692" y="63"/>
                  </a:cubicBezTo>
                  <a:cubicBezTo>
                    <a:pt x="13396" y="21"/>
                    <a:pt x="13106" y="1"/>
                    <a:pt x="12825" y="1"/>
                  </a:cubicBezTo>
                  <a:close/>
                </a:path>
              </a:pathLst>
            </a:custGeom>
            <a:solidFill>
              <a:srgbClr val="AF65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33"/>
            <p:cNvSpPr/>
            <p:nvPr/>
          </p:nvSpPr>
          <p:spPr>
            <a:xfrm>
              <a:off x="3812675" y="2425425"/>
              <a:ext cx="651000" cy="182725"/>
            </a:xfrm>
            <a:custGeom>
              <a:rect b="b" l="l" r="r" t="t"/>
              <a:pathLst>
                <a:path extrusionOk="0" h="7309" w="26040">
                  <a:moveTo>
                    <a:pt x="8942" y="1"/>
                  </a:moveTo>
                  <a:cubicBezTo>
                    <a:pt x="8942" y="1"/>
                    <a:pt x="6072" y="703"/>
                    <a:pt x="3382" y="1870"/>
                  </a:cubicBezTo>
                  <a:cubicBezTo>
                    <a:pt x="703" y="3084"/>
                    <a:pt x="0" y="5227"/>
                    <a:pt x="0" y="5227"/>
                  </a:cubicBezTo>
                  <a:cubicBezTo>
                    <a:pt x="1036" y="5906"/>
                    <a:pt x="4477" y="6680"/>
                    <a:pt x="4477" y="6680"/>
                  </a:cubicBezTo>
                  <a:cubicBezTo>
                    <a:pt x="5982" y="7139"/>
                    <a:pt x="7466" y="7309"/>
                    <a:pt x="8845" y="7309"/>
                  </a:cubicBezTo>
                  <a:cubicBezTo>
                    <a:pt x="12690" y="7309"/>
                    <a:pt x="15711" y="5985"/>
                    <a:pt x="16062" y="5906"/>
                  </a:cubicBezTo>
                  <a:cubicBezTo>
                    <a:pt x="16338" y="5845"/>
                    <a:pt x="17829" y="5693"/>
                    <a:pt x="19475" y="5693"/>
                  </a:cubicBezTo>
                  <a:cubicBezTo>
                    <a:pt x="20740" y="5693"/>
                    <a:pt x="22095" y="5783"/>
                    <a:pt x="23063" y="6073"/>
                  </a:cubicBezTo>
                  <a:cubicBezTo>
                    <a:pt x="23736" y="6274"/>
                    <a:pt x="24269" y="6344"/>
                    <a:pt x="24684" y="6344"/>
                  </a:cubicBezTo>
                  <a:cubicBezTo>
                    <a:pt x="25648" y="6344"/>
                    <a:pt x="25980" y="5966"/>
                    <a:pt x="25980" y="5966"/>
                  </a:cubicBezTo>
                  <a:cubicBezTo>
                    <a:pt x="25980" y="5966"/>
                    <a:pt x="26039" y="5144"/>
                    <a:pt x="24063" y="3120"/>
                  </a:cubicBezTo>
                  <a:cubicBezTo>
                    <a:pt x="22098" y="1096"/>
                    <a:pt x="20038" y="655"/>
                    <a:pt x="20038" y="655"/>
                  </a:cubicBezTo>
                  <a:lnTo>
                    <a:pt x="17431" y="1"/>
                  </a:lnTo>
                  <a:cubicBezTo>
                    <a:pt x="17431" y="1"/>
                    <a:pt x="15895" y="1691"/>
                    <a:pt x="12668" y="1691"/>
                  </a:cubicBezTo>
                  <a:cubicBezTo>
                    <a:pt x="9430" y="1691"/>
                    <a:pt x="8942" y="1"/>
                    <a:pt x="8942" y="1"/>
                  </a:cubicBezTo>
                  <a:close/>
                </a:path>
              </a:pathLst>
            </a:custGeom>
            <a:solidFill>
              <a:srgbClr val="06B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33"/>
            <p:cNvSpPr/>
            <p:nvPr/>
          </p:nvSpPr>
          <p:spPr>
            <a:xfrm>
              <a:off x="4013700" y="2160225"/>
              <a:ext cx="54975" cy="22900"/>
            </a:xfrm>
            <a:custGeom>
              <a:rect b="b" l="l" r="r" t="t"/>
              <a:pathLst>
                <a:path extrusionOk="0" h="916" w="2199">
                  <a:moveTo>
                    <a:pt x="1544" y="0"/>
                  </a:moveTo>
                  <a:cubicBezTo>
                    <a:pt x="1282" y="0"/>
                    <a:pt x="829" y="48"/>
                    <a:pt x="472" y="334"/>
                  </a:cubicBezTo>
                  <a:cubicBezTo>
                    <a:pt x="0" y="722"/>
                    <a:pt x="101" y="916"/>
                    <a:pt x="693" y="916"/>
                  </a:cubicBezTo>
                  <a:cubicBezTo>
                    <a:pt x="773" y="916"/>
                    <a:pt x="862" y="912"/>
                    <a:pt x="960" y="905"/>
                  </a:cubicBezTo>
                  <a:cubicBezTo>
                    <a:pt x="1782" y="846"/>
                    <a:pt x="2199" y="667"/>
                    <a:pt x="2151" y="310"/>
                  </a:cubicBezTo>
                  <a:cubicBezTo>
                    <a:pt x="2142" y="44"/>
                    <a:pt x="1942" y="7"/>
                    <a:pt x="1831" y="7"/>
                  </a:cubicBezTo>
                  <a:cubicBezTo>
                    <a:pt x="1788" y="7"/>
                    <a:pt x="1758" y="12"/>
                    <a:pt x="1758" y="12"/>
                  </a:cubicBezTo>
                  <a:cubicBezTo>
                    <a:pt x="1758" y="12"/>
                    <a:pt x="1675" y="0"/>
                    <a:pt x="1544" y="0"/>
                  </a:cubicBezTo>
                  <a:close/>
                </a:path>
              </a:pathLst>
            </a:custGeom>
            <a:solidFill>
              <a:srgbClr val="BDBD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33"/>
            <p:cNvSpPr/>
            <p:nvPr/>
          </p:nvSpPr>
          <p:spPr>
            <a:xfrm>
              <a:off x="4093650" y="2160225"/>
              <a:ext cx="54725" cy="22900"/>
            </a:xfrm>
            <a:custGeom>
              <a:rect b="b" l="l" r="r" t="t"/>
              <a:pathLst>
                <a:path extrusionOk="0" h="916" w="2189">
                  <a:moveTo>
                    <a:pt x="644" y="0"/>
                  </a:moveTo>
                  <a:cubicBezTo>
                    <a:pt x="513" y="0"/>
                    <a:pt x="429" y="12"/>
                    <a:pt x="429" y="12"/>
                  </a:cubicBezTo>
                  <a:cubicBezTo>
                    <a:pt x="429" y="12"/>
                    <a:pt x="401" y="7"/>
                    <a:pt x="361" y="7"/>
                  </a:cubicBezTo>
                  <a:cubicBezTo>
                    <a:pt x="255" y="7"/>
                    <a:pt x="62" y="44"/>
                    <a:pt x="36" y="310"/>
                  </a:cubicBezTo>
                  <a:cubicBezTo>
                    <a:pt x="1" y="667"/>
                    <a:pt x="417" y="846"/>
                    <a:pt x="1227" y="905"/>
                  </a:cubicBezTo>
                  <a:cubicBezTo>
                    <a:pt x="1325" y="912"/>
                    <a:pt x="1414" y="916"/>
                    <a:pt x="1494" y="916"/>
                  </a:cubicBezTo>
                  <a:cubicBezTo>
                    <a:pt x="2086" y="916"/>
                    <a:pt x="2189" y="722"/>
                    <a:pt x="1727" y="334"/>
                  </a:cubicBezTo>
                  <a:cubicBezTo>
                    <a:pt x="1362" y="48"/>
                    <a:pt x="907" y="0"/>
                    <a:pt x="644" y="0"/>
                  </a:cubicBezTo>
                  <a:close/>
                </a:path>
              </a:pathLst>
            </a:custGeom>
            <a:solidFill>
              <a:srgbClr val="BDBD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33"/>
            <p:cNvSpPr/>
            <p:nvPr/>
          </p:nvSpPr>
          <p:spPr>
            <a:xfrm>
              <a:off x="4061500" y="2181950"/>
              <a:ext cx="38125" cy="57775"/>
            </a:xfrm>
            <a:custGeom>
              <a:rect b="b" l="l" r="r" t="t"/>
              <a:pathLst>
                <a:path extrusionOk="0" h="2311" w="1525">
                  <a:moveTo>
                    <a:pt x="465" y="0"/>
                  </a:moveTo>
                  <a:cubicBezTo>
                    <a:pt x="453" y="0"/>
                    <a:pt x="418" y="12"/>
                    <a:pt x="418" y="36"/>
                  </a:cubicBezTo>
                  <a:lnTo>
                    <a:pt x="13" y="1989"/>
                  </a:lnTo>
                  <a:cubicBezTo>
                    <a:pt x="1" y="2060"/>
                    <a:pt x="13" y="2143"/>
                    <a:pt x="72" y="2203"/>
                  </a:cubicBezTo>
                  <a:cubicBezTo>
                    <a:pt x="120" y="2263"/>
                    <a:pt x="191" y="2298"/>
                    <a:pt x="275" y="2298"/>
                  </a:cubicBezTo>
                  <a:cubicBezTo>
                    <a:pt x="287" y="2298"/>
                    <a:pt x="287" y="2298"/>
                    <a:pt x="310" y="2310"/>
                  </a:cubicBezTo>
                  <a:lnTo>
                    <a:pt x="1120" y="2239"/>
                  </a:lnTo>
                  <a:cubicBezTo>
                    <a:pt x="1251" y="2227"/>
                    <a:pt x="1370" y="2132"/>
                    <a:pt x="1441" y="2012"/>
                  </a:cubicBezTo>
                  <a:cubicBezTo>
                    <a:pt x="1501" y="1882"/>
                    <a:pt x="1525" y="1751"/>
                    <a:pt x="1453" y="1608"/>
                  </a:cubicBezTo>
                  <a:cubicBezTo>
                    <a:pt x="1453" y="1599"/>
                    <a:pt x="1441" y="1591"/>
                    <a:pt x="1430" y="1591"/>
                  </a:cubicBezTo>
                  <a:cubicBezTo>
                    <a:pt x="1426" y="1591"/>
                    <a:pt x="1421" y="1592"/>
                    <a:pt x="1418" y="1596"/>
                  </a:cubicBezTo>
                  <a:cubicBezTo>
                    <a:pt x="1406" y="1596"/>
                    <a:pt x="1382" y="1631"/>
                    <a:pt x="1406" y="1643"/>
                  </a:cubicBezTo>
                  <a:cubicBezTo>
                    <a:pt x="1441" y="1751"/>
                    <a:pt x="1441" y="1870"/>
                    <a:pt x="1382" y="1965"/>
                  </a:cubicBezTo>
                  <a:cubicBezTo>
                    <a:pt x="1322" y="2072"/>
                    <a:pt x="1227" y="2132"/>
                    <a:pt x="1108" y="2143"/>
                  </a:cubicBezTo>
                  <a:lnTo>
                    <a:pt x="298" y="2227"/>
                  </a:lnTo>
                  <a:cubicBezTo>
                    <a:pt x="290" y="2228"/>
                    <a:pt x="282" y="2229"/>
                    <a:pt x="275" y="2229"/>
                  </a:cubicBezTo>
                  <a:cubicBezTo>
                    <a:pt x="223" y="2229"/>
                    <a:pt x="173" y="2198"/>
                    <a:pt x="132" y="2167"/>
                  </a:cubicBezTo>
                  <a:cubicBezTo>
                    <a:pt x="96" y="2120"/>
                    <a:pt x="72" y="2060"/>
                    <a:pt x="96" y="2001"/>
                  </a:cubicBezTo>
                  <a:lnTo>
                    <a:pt x="489" y="48"/>
                  </a:lnTo>
                  <a:cubicBezTo>
                    <a:pt x="489" y="36"/>
                    <a:pt x="477" y="0"/>
                    <a:pt x="465" y="0"/>
                  </a:cubicBezTo>
                  <a:close/>
                </a:path>
              </a:pathLst>
            </a:custGeom>
            <a:solidFill>
              <a:srgbClr val="8943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33"/>
            <p:cNvSpPr/>
            <p:nvPr/>
          </p:nvSpPr>
          <p:spPr>
            <a:xfrm>
              <a:off x="4038000" y="2198900"/>
              <a:ext cx="12825" cy="22350"/>
            </a:xfrm>
            <a:custGeom>
              <a:rect b="b" l="l" r="r" t="t"/>
              <a:pathLst>
                <a:path extrusionOk="0" h="894" w="513">
                  <a:moveTo>
                    <a:pt x="262" y="1"/>
                  </a:moveTo>
                  <a:cubicBezTo>
                    <a:pt x="119" y="1"/>
                    <a:pt x="0" y="203"/>
                    <a:pt x="0" y="442"/>
                  </a:cubicBezTo>
                  <a:cubicBezTo>
                    <a:pt x="0" y="692"/>
                    <a:pt x="107" y="894"/>
                    <a:pt x="262" y="894"/>
                  </a:cubicBezTo>
                  <a:cubicBezTo>
                    <a:pt x="393" y="894"/>
                    <a:pt x="512" y="680"/>
                    <a:pt x="512" y="442"/>
                  </a:cubicBezTo>
                  <a:cubicBezTo>
                    <a:pt x="512" y="203"/>
                    <a:pt x="393" y="1"/>
                    <a:pt x="262" y="1"/>
                  </a:cubicBezTo>
                  <a:close/>
                </a:path>
              </a:pathLst>
            </a:custGeom>
            <a:solidFill>
              <a:srgbClr val="0F1D2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33"/>
            <p:cNvSpPr/>
            <p:nvPr/>
          </p:nvSpPr>
          <p:spPr>
            <a:xfrm>
              <a:off x="4106450" y="2198900"/>
              <a:ext cx="12825" cy="22350"/>
            </a:xfrm>
            <a:custGeom>
              <a:rect b="b" l="l" r="r" t="t"/>
              <a:pathLst>
                <a:path extrusionOk="0" h="894" w="513">
                  <a:moveTo>
                    <a:pt x="251" y="1"/>
                  </a:moveTo>
                  <a:cubicBezTo>
                    <a:pt x="120" y="1"/>
                    <a:pt x="1" y="203"/>
                    <a:pt x="1" y="442"/>
                  </a:cubicBezTo>
                  <a:cubicBezTo>
                    <a:pt x="1" y="692"/>
                    <a:pt x="120" y="894"/>
                    <a:pt x="251" y="894"/>
                  </a:cubicBezTo>
                  <a:cubicBezTo>
                    <a:pt x="394" y="894"/>
                    <a:pt x="513" y="680"/>
                    <a:pt x="513" y="442"/>
                  </a:cubicBezTo>
                  <a:cubicBezTo>
                    <a:pt x="513" y="203"/>
                    <a:pt x="394" y="1"/>
                    <a:pt x="251" y="1"/>
                  </a:cubicBezTo>
                  <a:close/>
                </a:path>
              </a:pathLst>
            </a:custGeom>
            <a:solidFill>
              <a:srgbClr val="0F1D2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33"/>
            <p:cNvSpPr/>
            <p:nvPr/>
          </p:nvSpPr>
          <p:spPr>
            <a:xfrm>
              <a:off x="4230875" y="2170000"/>
              <a:ext cx="24425" cy="38450"/>
            </a:xfrm>
            <a:custGeom>
              <a:rect b="b" l="l" r="r" t="t"/>
              <a:pathLst>
                <a:path extrusionOk="0" h="1538" w="977">
                  <a:moveTo>
                    <a:pt x="417" y="0"/>
                  </a:moveTo>
                  <a:cubicBezTo>
                    <a:pt x="405" y="0"/>
                    <a:pt x="393" y="1"/>
                    <a:pt x="381" y="2"/>
                  </a:cubicBezTo>
                  <a:cubicBezTo>
                    <a:pt x="203" y="26"/>
                    <a:pt x="108" y="157"/>
                    <a:pt x="108" y="157"/>
                  </a:cubicBezTo>
                  <a:cubicBezTo>
                    <a:pt x="84" y="181"/>
                    <a:pt x="84" y="204"/>
                    <a:pt x="108" y="216"/>
                  </a:cubicBezTo>
                  <a:cubicBezTo>
                    <a:pt x="120" y="222"/>
                    <a:pt x="128" y="225"/>
                    <a:pt x="137" y="225"/>
                  </a:cubicBezTo>
                  <a:cubicBezTo>
                    <a:pt x="146" y="225"/>
                    <a:pt x="155" y="222"/>
                    <a:pt x="167" y="216"/>
                  </a:cubicBezTo>
                  <a:cubicBezTo>
                    <a:pt x="167" y="216"/>
                    <a:pt x="250" y="109"/>
                    <a:pt x="381" y="97"/>
                  </a:cubicBezTo>
                  <a:cubicBezTo>
                    <a:pt x="393" y="96"/>
                    <a:pt x="405" y="95"/>
                    <a:pt x="417" y="95"/>
                  </a:cubicBezTo>
                  <a:cubicBezTo>
                    <a:pt x="503" y="95"/>
                    <a:pt x="596" y="133"/>
                    <a:pt x="679" y="216"/>
                  </a:cubicBezTo>
                  <a:cubicBezTo>
                    <a:pt x="846" y="347"/>
                    <a:pt x="905" y="621"/>
                    <a:pt x="846" y="883"/>
                  </a:cubicBezTo>
                  <a:cubicBezTo>
                    <a:pt x="786" y="1169"/>
                    <a:pt x="620" y="1371"/>
                    <a:pt x="417" y="1431"/>
                  </a:cubicBezTo>
                  <a:cubicBezTo>
                    <a:pt x="370" y="1447"/>
                    <a:pt x="325" y="1455"/>
                    <a:pt x="284" y="1455"/>
                  </a:cubicBezTo>
                  <a:cubicBezTo>
                    <a:pt x="204" y="1455"/>
                    <a:pt x="143" y="1423"/>
                    <a:pt x="120" y="1359"/>
                  </a:cubicBezTo>
                  <a:cubicBezTo>
                    <a:pt x="72" y="1276"/>
                    <a:pt x="84" y="1169"/>
                    <a:pt x="155" y="1109"/>
                  </a:cubicBezTo>
                  <a:cubicBezTo>
                    <a:pt x="274" y="1002"/>
                    <a:pt x="334" y="871"/>
                    <a:pt x="310" y="752"/>
                  </a:cubicBezTo>
                  <a:cubicBezTo>
                    <a:pt x="298" y="681"/>
                    <a:pt x="239" y="585"/>
                    <a:pt x="72" y="526"/>
                  </a:cubicBezTo>
                  <a:cubicBezTo>
                    <a:pt x="60" y="526"/>
                    <a:pt x="24" y="538"/>
                    <a:pt x="24" y="562"/>
                  </a:cubicBezTo>
                  <a:cubicBezTo>
                    <a:pt x="24" y="574"/>
                    <a:pt x="48" y="597"/>
                    <a:pt x="60" y="597"/>
                  </a:cubicBezTo>
                  <a:cubicBezTo>
                    <a:pt x="167" y="645"/>
                    <a:pt x="227" y="705"/>
                    <a:pt x="239" y="776"/>
                  </a:cubicBezTo>
                  <a:cubicBezTo>
                    <a:pt x="250" y="871"/>
                    <a:pt x="203" y="990"/>
                    <a:pt x="120" y="1062"/>
                  </a:cubicBezTo>
                  <a:cubicBezTo>
                    <a:pt x="12" y="1133"/>
                    <a:pt x="0" y="1288"/>
                    <a:pt x="60" y="1407"/>
                  </a:cubicBezTo>
                  <a:cubicBezTo>
                    <a:pt x="108" y="1490"/>
                    <a:pt x="191" y="1538"/>
                    <a:pt x="298" y="1538"/>
                  </a:cubicBezTo>
                  <a:cubicBezTo>
                    <a:pt x="346" y="1538"/>
                    <a:pt x="381" y="1526"/>
                    <a:pt x="429" y="1490"/>
                  </a:cubicBezTo>
                  <a:cubicBezTo>
                    <a:pt x="667" y="1419"/>
                    <a:pt x="858" y="1181"/>
                    <a:pt x="917" y="883"/>
                  </a:cubicBezTo>
                  <a:cubicBezTo>
                    <a:pt x="977" y="585"/>
                    <a:pt x="917" y="288"/>
                    <a:pt x="739" y="145"/>
                  </a:cubicBezTo>
                  <a:cubicBezTo>
                    <a:pt x="631" y="49"/>
                    <a:pt x="524" y="0"/>
                    <a:pt x="417" y="0"/>
                  </a:cubicBezTo>
                  <a:close/>
                </a:path>
              </a:pathLst>
            </a:custGeom>
            <a:solidFill>
              <a:srgbClr val="8943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33"/>
            <p:cNvSpPr/>
            <p:nvPr/>
          </p:nvSpPr>
          <p:spPr>
            <a:xfrm>
              <a:off x="4046325" y="2265650"/>
              <a:ext cx="74150" cy="31325"/>
            </a:xfrm>
            <a:custGeom>
              <a:rect b="b" l="l" r="r" t="t"/>
              <a:pathLst>
                <a:path extrusionOk="0" h="1253" w="2966">
                  <a:moveTo>
                    <a:pt x="2170" y="1"/>
                  </a:moveTo>
                  <a:cubicBezTo>
                    <a:pt x="1871" y="1"/>
                    <a:pt x="1758" y="227"/>
                    <a:pt x="1423" y="227"/>
                  </a:cubicBezTo>
                  <a:cubicBezTo>
                    <a:pt x="1330" y="227"/>
                    <a:pt x="1220" y="209"/>
                    <a:pt x="1084" y="165"/>
                  </a:cubicBezTo>
                  <a:cubicBezTo>
                    <a:pt x="917" y="105"/>
                    <a:pt x="774" y="93"/>
                    <a:pt x="655" y="93"/>
                  </a:cubicBezTo>
                  <a:cubicBezTo>
                    <a:pt x="191" y="105"/>
                    <a:pt x="1" y="724"/>
                    <a:pt x="382" y="986"/>
                  </a:cubicBezTo>
                  <a:cubicBezTo>
                    <a:pt x="655" y="1177"/>
                    <a:pt x="1056" y="1252"/>
                    <a:pt x="1434" y="1252"/>
                  </a:cubicBezTo>
                  <a:cubicBezTo>
                    <a:pt x="1600" y="1252"/>
                    <a:pt x="1761" y="1238"/>
                    <a:pt x="1906" y="1212"/>
                  </a:cubicBezTo>
                  <a:cubicBezTo>
                    <a:pt x="2608" y="1081"/>
                    <a:pt x="2965" y="200"/>
                    <a:pt x="2382" y="34"/>
                  </a:cubicBezTo>
                  <a:cubicBezTo>
                    <a:pt x="2301" y="11"/>
                    <a:pt x="2231" y="1"/>
                    <a:pt x="2170" y="1"/>
                  </a:cubicBezTo>
                  <a:close/>
                </a:path>
              </a:pathLst>
            </a:custGeom>
            <a:solidFill>
              <a:srgbClr val="751A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33"/>
            <p:cNvSpPr/>
            <p:nvPr/>
          </p:nvSpPr>
          <p:spPr>
            <a:xfrm>
              <a:off x="4061500" y="2281375"/>
              <a:ext cx="43200" cy="15875"/>
            </a:xfrm>
            <a:custGeom>
              <a:rect b="b" l="l" r="r" t="t"/>
              <a:pathLst>
                <a:path extrusionOk="0" h="635" w="1728">
                  <a:moveTo>
                    <a:pt x="822" y="0"/>
                  </a:moveTo>
                  <a:cubicBezTo>
                    <a:pt x="251" y="0"/>
                    <a:pt x="1" y="476"/>
                    <a:pt x="1" y="476"/>
                  </a:cubicBezTo>
                  <a:cubicBezTo>
                    <a:pt x="144" y="548"/>
                    <a:pt x="668" y="631"/>
                    <a:pt x="679" y="631"/>
                  </a:cubicBezTo>
                  <a:cubicBezTo>
                    <a:pt x="725" y="633"/>
                    <a:pt x="770" y="634"/>
                    <a:pt x="812" y="634"/>
                  </a:cubicBezTo>
                  <a:cubicBezTo>
                    <a:pt x="1465" y="634"/>
                    <a:pt x="1727" y="393"/>
                    <a:pt x="1727" y="393"/>
                  </a:cubicBezTo>
                  <a:cubicBezTo>
                    <a:pt x="1727" y="393"/>
                    <a:pt x="1382" y="0"/>
                    <a:pt x="822" y="0"/>
                  </a:cubicBezTo>
                  <a:close/>
                </a:path>
              </a:pathLst>
            </a:custGeom>
            <a:solidFill>
              <a:srgbClr val="FF78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33"/>
            <p:cNvSpPr/>
            <p:nvPr/>
          </p:nvSpPr>
          <p:spPr>
            <a:xfrm>
              <a:off x="4163900" y="2131350"/>
              <a:ext cx="41700" cy="41700"/>
            </a:xfrm>
            <a:custGeom>
              <a:rect b="b" l="l" r="r" t="t"/>
              <a:pathLst>
                <a:path extrusionOk="0" h="1668" w="1668">
                  <a:moveTo>
                    <a:pt x="834" y="0"/>
                  </a:moveTo>
                  <a:cubicBezTo>
                    <a:pt x="370" y="0"/>
                    <a:pt x="1" y="381"/>
                    <a:pt x="1" y="834"/>
                  </a:cubicBezTo>
                  <a:cubicBezTo>
                    <a:pt x="1" y="1298"/>
                    <a:pt x="370" y="1667"/>
                    <a:pt x="834" y="1667"/>
                  </a:cubicBezTo>
                  <a:cubicBezTo>
                    <a:pt x="1286" y="1667"/>
                    <a:pt x="1667" y="1298"/>
                    <a:pt x="1667" y="834"/>
                  </a:cubicBezTo>
                  <a:cubicBezTo>
                    <a:pt x="1667" y="381"/>
                    <a:pt x="1286" y="0"/>
                    <a:pt x="834" y="0"/>
                  </a:cubicBezTo>
                  <a:close/>
                </a:path>
              </a:pathLst>
            </a:custGeom>
            <a:solidFill>
              <a:srgbClr val="BDBD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33"/>
            <p:cNvSpPr/>
            <p:nvPr/>
          </p:nvSpPr>
          <p:spPr>
            <a:xfrm>
              <a:off x="4184150" y="2110500"/>
              <a:ext cx="41700" cy="41700"/>
            </a:xfrm>
            <a:custGeom>
              <a:rect b="b" l="l" r="r" t="t"/>
              <a:pathLst>
                <a:path extrusionOk="0" h="1668" w="1668">
                  <a:moveTo>
                    <a:pt x="834" y="1"/>
                  </a:moveTo>
                  <a:cubicBezTo>
                    <a:pt x="381" y="1"/>
                    <a:pt x="0" y="382"/>
                    <a:pt x="0" y="834"/>
                  </a:cubicBezTo>
                  <a:cubicBezTo>
                    <a:pt x="0" y="1299"/>
                    <a:pt x="381" y="1668"/>
                    <a:pt x="834" y="1668"/>
                  </a:cubicBezTo>
                  <a:cubicBezTo>
                    <a:pt x="1298" y="1668"/>
                    <a:pt x="1667" y="1299"/>
                    <a:pt x="1667" y="834"/>
                  </a:cubicBezTo>
                  <a:cubicBezTo>
                    <a:pt x="1667" y="382"/>
                    <a:pt x="1298" y="1"/>
                    <a:pt x="834" y="1"/>
                  </a:cubicBezTo>
                  <a:close/>
                </a:path>
              </a:pathLst>
            </a:custGeom>
            <a:solidFill>
              <a:srgbClr val="BDBD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33"/>
            <p:cNvSpPr/>
            <p:nvPr/>
          </p:nvSpPr>
          <p:spPr>
            <a:xfrm>
              <a:off x="4198125" y="2118250"/>
              <a:ext cx="41700" cy="41700"/>
            </a:xfrm>
            <a:custGeom>
              <a:rect b="b" l="l" r="r" t="t"/>
              <a:pathLst>
                <a:path extrusionOk="0" h="1668" w="1668">
                  <a:moveTo>
                    <a:pt x="834" y="0"/>
                  </a:moveTo>
                  <a:cubicBezTo>
                    <a:pt x="370" y="0"/>
                    <a:pt x="1" y="381"/>
                    <a:pt x="1" y="834"/>
                  </a:cubicBezTo>
                  <a:cubicBezTo>
                    <a:pt x="1" y="1298"/>
                    <a:pt x="370" y="1667"/>
                    <a:pt x="834" y="1667"/>
                  </a:cubicBezTo>
                  <a:cubicBezTo>
                    <a:pt x="1287" y="1667"/>
                    <a:pt x="1668" y="1298"/>
                    <a:pt x="1668" y="834"/>
                  </a:cubicBezTo>
                  <a:cubicBezTo>
                    <a:pt x="1668" y="381"/>
                    <a:pt x="1287" y="0"/>
                    <a:pt x="834" y="0"/>
                  </a:cubicBezTo>
                  <a:close/>
                </a:path>
              </a:pathLst>
            </a:custGeom>
            <a:solidFill>
              <a:srgbClr val="BDBD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33"/>
            <p:cNvSpPr/>
            <p:nvPr/>
          </p:nvSpPr>
          <p:spPr>
            <a:xfrm>
              <a:off x="4177600" y="2135500"/>
              <a:ext cx="41700" cy="41700"/>
            </a:xfrm>
            <a:custGeom>
              <a:rect b="b" l="l" r="r" t="t"/>
              <a:pathLst>
                <a:path extrusionOk="0" h="1668" w="1668">
                  <a:moveTo>
                    <a:pt x="834" y="1"/>
                  </a:moveTo>
                  <a:cubicBezTo>
                    <a:pt x="369" y="1"/>
                    <a:pt x="0" y="370"/>
                    <a:pt x="0" y="834"/>
                  </a:cubicBezTo>
                  <a:cubicBezTo>
                    <a:pt x="0" y="1299"/>
                    <a:pt x="369" y="1668"/>
                    <a:pt x="834" y="1668"/>
                  </a:cubicBezTo>
                  <a:cubicBezTo>
                    <a:pt x="1298" y="1668"/>
                    <a:pt x="1667" y="1299"/>
                    <a:pt x="1667" y="834"/>
                  </a:cubicBezTo>
                  <a:cubicBezTo>
                    <a:pt x="1667" y="370"/>
                    <a:pt x="1298" y="1"/>
                    <a:pt x="834" y="1"/>
                  </a:cubicBezTo>
                  <a:close/>
                </a:path>
              </a:pathLst>
            </a:custGeom>
            <a:solidFill>
              <a:srgbClr val="BDBD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33"/>
            <p:cNvSpPr/>
            <p:nvPr/>
          </p:nvSpPr>
          <p:spPr>
            <a:xfrm>
              <a:off x="4191275" y="2162900"/>
              <a:ext cx="27725" cy="27700"/>
            </a:xfrm>
            <a:custGeom>
              <a:rect b="b" l="l" r="r" t="t"/>
              <a:pathLst>
                <a:path extrusionOk="0" h="1108" w="1109">
                  <a:moveTo>
                    <a:pt x="549" y="0"/>
                  </a:moveTo>
                  <a:cubicBezTo>
                    <a:pt x="251" y="0"/>
                    <a:pt x="1" y="250"/>
                    <a:pt x="1" y="560"/>
                  </a:cubicBezTo>
                  <a:cubicBezTo>
                    <a:pt x="1" y="858"/>
                    <a:pt x="251" y="1108"/>
                    <a:pt x="549" y="1108"/>
                  </a:cubicBezTo>
                  <a:cubicBezTo>
                    <a:pt x="858" y="1108"/>
                    <a:pt x="1108" y="858"/>
                    <a:pt x="1108" y="560"/>
                  </a:cubicBezTo>
                  <a:cubicBezTo>
                    <a:pt x="1108" y="250"/>
                    <a:pt x="858" y="0"/>
                    <a:pt x="549" y="0"/>
                  </a:cubicBezTo>
                  <a:close/>
                </a:path>
              </a:pathLst>
            </a:custGeom>
            <a:solidFill>
              <a:srgbClr val="BDBD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33"/>
            <p:cNvSpPr/>
            <p:nvPr/>
          </p:nvSpPr>
          <p:spPr>
            <a:xfrm>
              <a:off x="4198425" y="2149200"/>
              <a:ext cx="27425" cy="27700"/>
            </a:xfrm>
            <a:custGeom>
              <a:rect b="b" l="l" r="r" t="t"/>
              <a:pathLst>
                <a:path extrusionOk="0" h="1108" w="1097">
                  <a:moveTo>
                    <a:pt x="548" y="1"/>
                  </a:moveTo>
                  <a:cubicBezTo>
                    <a:pt x="251" y="1"/>
                    <a:pt x="1" y="251"/>
                    <a:pt x="1" y="548"/>
                  </a:cubicBezTo>
                  <a:cubicBezTo>
                    <a:pt x="1" y="858"/>
                    <a:pt x="251" y="1108"/>
                    <a:pt x="548" y="1108"/>
                  </a:cubicBezTo>
                  <a:cubicBezTo>
                    <a:pt x="858" y="1108"/>
                    <a:pt x="1096" y="858"/>
                    <a:pt x="1096" y="548"/>
                  </a:cubicBezTo>
                  <a:cubicBezTo>
                    <a:pt x="1096" y="251"/>
                    <a:pt x="858" y="1"/>
                    <a:pt x="548" y="1"/>
                  </a:cubicBezTo>
                  <a:close/>
                </a:path>
              </a:pathLst>
            </a:custGeom>
            <a:solidFill>
              <a:srgbClr val="BDBD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33"/>
            <p:cNvSpPr/>
            <p:nvPr/>
          </p:nvSpPr>
          <p:spPr>
            <a:xfrm>
              <a:off x="4201400" y="2104850"/>
              <a:ext cx="41700" cy="41700"/>
            </a:xfrm>
            <a:custGeom>
              <a:rect b="b" l="l" r="r" t="t"/>
              <a:pathLst>
                <a:path extrusionOk="0" h="1668" w="1668">
                  <a:moveTo>
                    <a:pt x="834" y="1"/>
                  </a:moveTo>
                  <a:cubicBezTo>
                    <a:pt x="370" y="1"/>
                    <a:pt x="1" y="382"/>
                    <a:pt x="1" y="834"/>
                  </a:cubicBezTo>
                  <a:cubicBezTo>
                    <a:pt x="1" y="1298"/>
                    <a:pt x="370" y="1667"/>
                    <a:pt x="834" y="1667"/>
                  </a:cubicBezTo>
                  <a:cubicBezTo>
                    <a:pt x="1299" y="1667"/>
                    <a:pt x="1668" y="1298"/>
                    <a:pt x="1668" y="834"/>
                  </a:cubicBezTo>
                  <a:cubicBezTo>
                    <a:pt x="1668" y="382"/>
                    <a:pt x="1299" y="1"/>
                    <a:pt x="834" y="1"/>
                  </a:cubicBezTo>
                  <a:close/>
                </a:path>
              </a:pathLst>
            </a:custGeom>
            <a:solidFill>
              <a:srgbClr val="BDBD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75" name="Google Shape;575;p33"/>
          <p:cNvGrpSpPr/>
          <p:nvPr/>
        </p:nvGrpSpPr>
        <p:grpSpPr>
          <a:xfrm>
            <a:off x="6651159" y="1694100"/>
            <a:ext cx="1128182" cy="1070889"/>
            <a:chOff x="4604725" y="1989925"/>
            <a:chExt cx="651300" cy="618225"/>
          </a:xfrm>
        </p:grpSpPr>
        <p:sp>
          <p:nvSpPr>
            <p:cNvPr id="576" name="Google Shape;576;p33"/>
            <p:cNvSpPr/>
            <p:nvPr/>
          </p:nvSpPr>
          <p:spPr>
            <a:xfrm>
              <a:off x="4757725" y="2066750"/>
              <a:ext cx="107175" cy="163950"/>
            </a:xfrm>
            <a:custGeom>
              <a:rect b="b" l="l" r="r" t="t"/>
              <a:pathLst>
                <a:path extrusionOk="0" h="6558" w="4287">
                  <a:moveTo>
                    <a:pt x="3108" y="1"/>
                  </a:moveTo>
                  <a:cubicBezTo>
                    <a:pt x="3108" y="1"/>
                    <a:pt x="1" y="2251"/>
                    <a:pt x="2394" y="5763"/>
                  </a:cubicBezTo>
                  <a:cubicBezTo>
                    <a:pt x="2773" y="6322"/>
                    <a:pt x="3049" y="6557"/>
                    <a:pt x="3246" y="6557"/>
                  </a:cubicBezTo>
                  <a:cubicBezTo>
                    <a:pt x="4286" y="6557"/>
                    <a:pt x="3108" y="1"/>
                    <a:pt x="3108" y="1"/>
                  </a:cubicBezTo>
                  <a:close/>
                </a:path>
              </a:pathLst>
            </a:custGeom>
            <a:solidFill>
              <a:srgbClr val="1426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33"/>
            <p:cNvSpPr/>
            <p:nvPr/>
          </p:nvSpPr>
          <p:spPr>
            <a:xfrm>
              <a:off x="4605025" y="2060425"/>
              <a:ext cx="649800" cy="545350"/>
            </a:xfrm>
            <a:custGeom>
              <a:rect b="b" l="l" r="r" t="t"/>
              <a:pathLst>
                <a:path extrusionOk="0" h="21814" w="25992">
                  <a:moveTo>
                    <a:pt x="12832" y="1"/>
                  </a:moveTo>
                  <a:cubicBezTo>
                    <a:pt x="10750" y="1"/>
                    <a:pt x="9084" y="1122"/>
                    <a:pt x="8454" y="2623"/>
                  </a:cubicBezTo>
                  <a:cubicBezTo>
                    <a:pt x="8454" y="2623"/>
                    <a:pt x="7656" y="5730"/>
                    <a:pt x="8299" y="8993"/>
                  </a:cubicBezTo>
                  <a:cubicBezTo>
                    <a:pt x="8299" y="8993"/>
                    <a:pt x="9073" y="11326"/>
                    <a:pt x="10990" y="11326"/>
                  </a:cubicBezTo>
                  <a:cubicBezTo>
                    <a:pt x="10990" y="11326"/>
                    <a:pt x="10776" y="13458"/>
                    <a:pt x="8930" y="14589"/>
                  </a:cubicBezTo>
                  <a:cubicBezTo>
                    <a:pt x="7085" y="15708"/>
                    <a:pt x="1834" y="15577"/>
                    <a:pt x="1" y="19839"/>
                  </a:cubicBezTo>
                  <a:cubicBezTo>
                    <a:pt x="1" y="19839"/>
                    <a:pt x="4111" y="21814"/>
                    <a:pt x="9077" y="21814"/>
                  </a:cubicBezTo>
                  <a:cubicBezTo>
                    <a:pt x="10701" y="21814"/>
                    <a:pt x="12416" y="21602"/>
                    <a:pt x="14110" y="21042"/>
                  </a:cubicBezTo>
                  <a:cubicBezTo>
                    <a:pt x="16085" y="20389"/>
                    <a:pt x="17723" y="20178"/>
                    <a:pt x="19108" y="20178"/>
                  </a:cubicBezTo>
                  <a:cubicBezTo>
                    <a:pt x="21654" y="20178"/>
                    <a:pt x="23341" y="20892"/>
                    <a:pt x="24683" y="20892"/>
                  </a:cubicBezTo>
                  <a:cubicBezTo>
                    <a:pt x="25155" y="20892"/>
                    <a:pt x="25584" y="20804"/>
                    <a:pt x="25992" y="20566"/>
                  </a:cubicBezTo>
                  <a:cubicBezTo>
                    <a:pt x="25992" y="20566"/>
                    <a:pt x="25087" y="18137"/>
                    <a:pt x="22480" y="16387"/>
                  </a:cubicBezTo>
                  <a:cubicBezTo>
                    <a:pt x="21372" y="15636"/>
                    <a:pt x="20098" y="15184"/>
                    <a:pt x="18777" y="14970"/>
                  </a:cubicBezTo>
                  <a:cubicBezTo>
                    <a:pt x="18551" y="14946"/>
                    <a:pt x="18336" y="14898"/>
                    <a:pt x="18181" y="14851"/>
                  </a:cubicBezTo>
                  <a:cubicBezTo>
                    <a:pt x="16753" y="14434"/>
                    <a:pt x="15955" y="14196"/>
                    <a:pt x="16181" y="9779"/>
                  </a:cubicBezTo>
                  <a:lnTo>
                    <a:pt x="16396" y="6290"/>
                  </a:lnTo>
                  <a:cubicBezTo>
                    <a:pt x="16396" y="6290"/>
                    <a:pt x="16731" y="6475"/>
                    <a:pt x="17101" y="6475"/>
                  </a:cubicBezTo>
                  <a:cubicBezTo>
                    <a:pt x="17487" y="6475"/>
                    <a:pt x="17911" y="6273"/>
                    <a:pt x="18027" y="5445"/>
                  </a:cubicBezTo>
                  <a:cubicBezTo>
                    <a:pt x="18193" y="4176"/>
                    <a:pt x="17539" y="3807"/>
                    <a:pt x="16942" y="3807"/>
                  </a:cubicBezTo>
                  <a:cubicBezTo>
                    <a:pt x="16772" y="3807"/>
                    <a:pt x="16607" y="3837"/>
                    <a:pt x="16467" y="3885"/>
                  </a:cubicBezTo>
                  <a:cubicBezTo>
                    <a:pt x="16467" y="3885"/>
                    <a:pt x="16181" y="396"/>
                    <a:pt x="13693" y="63"/>
                  </a:cubicBezTo>
                  <a:cubicBezTo>
                    <a:pt x="13399" y="21"/>
                    <a:pt x="13112" y="1"/>
                    <a:pt x="12832" y="1"/>
                  </a:cubicBezTo>
                  <a:close/>
                </a:path>
              </a:pathLst>
            </a:custGeom>
            <a:solidFill>
              <a:srgbClr val="FFC39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33"/>
            <p:cNvSpPr/>
            <p:nvPr/>
          </p:nvSpPr>
          <p:spPr>
            <a:xfrm>
              <a:off x="4604725" y="2425425"/>
              <a:ext cx="651300" cy="182725"/>
            </a:xfrm>
            <a:custGeom>
              <a:rect b="b" l="l" r="r" t="t"/>
              <a:pathLst>
                <a:path extrusionOk="0" h="7309" w="26052">
                  <a:moveTo>
                    <a:pt x="8942" y="1"/>
                  </a:moveTo>
                  <a:cubicBezTo>
                    <a:pt x="8942" y="1"/>
                    <a:pt x="6073" y="703"/>
                    <a:pt x="3382" y="1870"/>
                  </a:cubicBezTo>
                  <a:cubicBezTo>
                    <a:pt x="703" y="3084"/>
                    <a:pt x="1" y="5227"/>
                    <a:pt x="1" y="5227"/>
                  </a:cubicBezTo>
                  <a:cubicBezTo>
                    <a:pt x="1048" y="5906"/>
                    <a:pt x="4477" y="6680"/>
                    <a:pt x="4477" y="6680"/>
                  </a:cubicBezTo>
                  <a:cubicBezTo>
                    <a:pt x="5983" y="7139"/>
                    <a:pt x="7467" y="7309"/>
                    <a:pt x="8845" y="7309"/>
                  </a:cubicBezTo>
                  <a:cubicBezTo>
                    <a:pt x="12690" y="7309"/>
                    <a:pt x="15712" y="5985"/>
                    <a:pt x="16062" y="5906"/>
                  </a:cubicBezTo>
                  <a:cubicBezTo>
                    <a:pt x="16338" y="5845"/>
                    <a:pt x="17829" y="5693"/>
                    <a:pt x="19478" y="5693"/>
                  </a:cubicBezTo>
                  <a:cubicBezTo>
                    <a:pt x="20744" y="5693"/>
                    <a:pt x="22103" y="5783"/>
                    <a:pt x="23075" y="6073"/>
                  </a:cubicBezTo>
                  <a:cubicBezTo>
                    <a:pt x="23745" y="6274"/>
                    <a:pt x="24276" y="6344"/>
                    <a:pt x="24691" y="6344"/>
                  </a:cubicBezTo>
                  <a:cubicBezTo>
                    <a:pt x="25655" y="6344"/>
                    <a:pt x="25992" y="5966"/>
                    <a:pt x="25992" y="5966"/>
                  </a:cubicBezTo>
                  <a:cubicBezTo>
                    <a:pt x="25992" y="5966"/>
                    <a:pt x="26052" y="5144"/>
                    <a:pt x="24063" y="3120"/>
                  </a:cubicBezTo>
                  <a:cubicBezTo>
                    <a:pt x="22099" y="1096"/>
                    <a:pt x="20051" y="655"/>
                    <a:pt x="20051" y="655"/>
                  </a:cubicBezTo>
                  <a:lnTo>
                    <a:pt x="17431" y="1"/>
                  </a:lnTo>
                  <a:cubicBezTo>
                    <a:pt x="17431" y="1"/>
                    <a:pt x="15896" y="1691"/>
                    <a:pt x="12669" y="1691"/>
                  </a:cubicBezTo>
                  <a:cubicBezTo>
                    <a:pt x="9442" y="1691"/>
                    <a:pt x="8942" y="1"/>
                    <a:pt x="8942" y="1"/>
                  </a:cubicBezTo>
                  <a:close/>
                </a:path>
              </a:pathLst>
            </a:custGeom>
            <a:solidFill>
              <a:srgbClr val="F84B2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33"/>
            <p:cNvSpPr/>
            <p:nvPr/>
          </p:nvSpPr>
          <p:spPr>
            <a:xfrm>
              <a:off x="4806050" y="2160225"/>
              <a:ext cx="54975" cy="22900"/>
            </a:xfrm>
            <a:custGeom>
              <a:rect b="b" l="l" r="r" t="t"/>
              <a:pathLst>
                <a:path extrusionOk="0" h="916" w="2199">
                  <a:moveTo>
                    <a:pt x="1553" y="0"/>
                  </a:moveTo>
                  <a:cubicBezTo>
                    <a:pt x="1287" y="0"/>
                    <a:pt x="830" y="48"/>
                    <a:pt x="473" y="334"/>
                  </a:cubicBezTo>
                  <a:cubicBezTo>
                    <a:pt x="1" y="722"/>
                    <a:pt x="111" y="916"/>
                    <a:pt x="697" y="916"/>
                  </a:cubicBezTo>
                  <a:cubicBezTo>
                    <a:pt x="776" y="916"/>
                    <a:pt x="864" y="912"/>
                    <a:pt x="961" y="905"/>
                  </a:cubicBezTo>
                  <a:cubicBezTo>
                    <a:pt x="1782" y="846"/>
                    <a:pt x="2199" y="667"/>
                    <a:pt x="2151" y="310"/>
                  </a:cubicBezTo>
                  <a:cubicBezTo>
                    <a:pt x="2134" y="44"/>
                    <a:pt x="1944" y="7"/>
                    <a:pt x="1839" y="7"/>
                  </a:cubicBezTo>
                  <a:cubicBezTo>
                    <a:pt x="1798" y="7"/>
                    <a:pt x="1770" y="12"/>
                    <a:pt x="1770" y="12"/>
                  </a:cubicBezTo>
                  <a:cubicBezTo>
                    <a:pt x="1770" y="12"/>
                    <a:pt x="1686" y="0"/>
                    <a:pt x="1553" y="0"/>
                  </a:cubicBezTo>
                  <a:close/>
                </a:path>
              </a:pathLst>
            </a:custGeom>
            <a:solidFill>
              <a:srgbClr val="0F1D2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33"/>
            <p:cNvSpPr/>
            <p:nvPr/>
          </p:nvSpPr>
          <p:spPr>
            <a:xfrm>
              <a:off x="4885725" y="2160225"/>
              <a:ext cx="54975" cy="22900"/>
            </a:xfrm>
            <a:custGeom>
              <a:rect b="b" l="l" r="r" t="t"/>
              <a:pathLst>
                <a:path extrusionOk="0" h="916" w="2199">
                  <a:moveTo>
                    <a:pt x="646" y="0"/>
                  </a:moveTo>
                  <a:cubicBezTo>
                    <a:pt x="513" y="0"/>
                    <a:pt x="429" y="12"/>
                    <a:pt x="429" y="12"/>
                  </a:cubicBezTo>
                  <a:cubicBezTo>
                    <a:pt x="429" y="12"/>
                    <a:pt x="401" y="7"/>
                    <a:pt x="360" y="7"/>
                  </a:cubicBezTo>
                  <a:cubicBezTo>
                    <a:pt x="255" y="7"/>
                    <a:pt x="65" y="44"/>
                    <a:pt x="48" y="310"/>
                  </a:cubicBezTo>
                  <a:cubicBezTo>
                    <a:pt x="0" y="667"/>
                    <a:pt x="417" y="846"/>
                    <a:pt x="1238" y="905"/>
                  </a:cubicBezTo>
                  <a:cubicBezTo>
                    <a:pt x="1335" y="912"/>
                    <a:pt x="1423" y="916"/>
                    <a:pt x="1502" y="916"/>
                  </a:cubicBezTo>
                  <a:cubicBezTo>
                    <a:pt x="2088" y="916"/>
                    <a:pt x="2199" y="722"/>
                    <a:pt x="1727" y="334"/>
                  </a:cubicBezTo>
                  <a:cubicBezTo>
                    <a:pt x="1369" y="48"/>
                    <a:pt x="912" y="0"/>
                    <a:pt x="646" y="0"/>
                  </a:cubicBezTo>
                  <a:close/>
                </a:path>
              </a:pathLst>
            </a:custGeom>
            <a:solidFill>
              <a:srgbClr val="0F1D2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33"/>
            <p:cNvSpPr/>
            <p:nvPr/>
          </p:nvSpPr>
          <p:spPr>
            <a:xfrm>
              <a:off x="4853575" y="2181950"/>
              <a:ext cx="38425" cy="57475"/>
            </a:xfrm>
            <a:custGeom>
              <a:rect b="b" l="l" r="r" t="t"/>
              <a:pathLst>
                <a:path extrusionOk="0" h="2299" w="1537">
                  <a:moveTo>
                    <a:pt x="465" y="0"/>
                  </a:moveTo>
                  <a:cubicBezTo>
                    <a:pt x="453" y="0"/>
                    <a:pt x="417" y="12"/>
                    <a:pt x="417" y="36"/>
                  </a:cubicBezTo>
                  <a:lnTo>
                    <a:pt x="12" y="1989"/>
                  </a:lnTo>
                  <a:cubicBezTo>
                    <a:pt x="0" y="2060"/>
                    <a:pt x="12" y="2143"/>
                    <a:pt x="84" y="2203"/>
                  </a:cubicBezTo>
                  <a:cubicBezTo>
                    <a:pt x="119" y="2263"/>
                    <a:pt x="203" y="2298"/>
                    <a:pt x="274" y="2298"/>
                  </a:cubicBezTo>
                  <a:lnTo>
                    <a:pt x="322" y="2298"/>
                  </a:lnTo>
                  <a:lnTo>
                    <a:pt x="1120" y="2227"/>
                  </a:lnTo>
                  <a:cubicBezTo>
                    <a:pt x="1274" y="2203"/>
                    <a:pt x="1393" y="2120"/>
                    <a:pt x="1465" y="2001"/>
                  </a:cubicBezTo>
                  <a:cubicBezTo>
                    <a:pt x="1524" y="1870"/>
                    <a:pt x="1536" y="1727"/>
                    <a:pt x="1477" y="1596"/>
                  </a:cubicBezTo>
                  <a:cubicBezTo>
                    <a:pt x="1429" y="1477"/>
                    <a:pt x="1334" y="1393"/>
                    <a:pt x="1191" y="1358"/>
                  </a:cubicBezTo>
                  <a:cubicBezTo>
                    <a:pt x="1158" y="1352"/>
                    <a:pt x="1125" y="1349"/>
                    <a:pt x="1093" y="1349"/>
                  </a:cubicBezTo>
                  <a:cubicBezTo>
                    <a:pt x="996" y="1349"/>
                    <a:pt x="902" y="1375"/>
                    <a:pt x="822" y="1429"/>
                  </a:cubicBezTo>
                  <a:lnTo>
                    <a:pt x="691" y="1536"/>
                  </a:lnTo>
                  <a:cubicBezTo>
                    <a:pt x="655" y="1536"/>
                    <a:pt x="655" y="1572"/>
                    <a:pt x="679" y="1584"/>
                  </a:cubicBezTo>
                  <a:cubicBezTo>
                    <a:pt x="679" y="1598"/>
                    <a:pt x="687" y="1604"/>
                    <a:pt x="696" y="1604"/>
                  </a:cubicBezTo>
                  <a:cubicBezTo>
                    <a:pt x="703" y="1604"/>
                    <a:pt x="710" y="1601"/>
                    <a:pt x="715" y="1596"/>
                  </a:cubicBezTo>
                  <a:lnTo>
                    <a:pt x="858" y="1489"/>
                  </a:lnTo>
                  <a:cubicBezTo>
                    <a:pt x="919" y="1444"/>
                    <a:pt x="1001" y="1420"/>
                    <a:pt x="1083" y="1420"/>
                  </a:cubicBezTo>
                  <a:cubicBezTo>
                    <a:pt x="1111" y="1420"/>
                    <a:pt x="1139" y="1423"/>
                    <a:pt x="1167" y="1429"/>
                  </a:cubicBezTo>
                  <a:cubicBezTo>
                    <a:pt x="1262" y="1465"/>
                    <a:pt x="1358" y="1536"/>
                    <a:pt x="1405" y="1643"/>
                  </a:cubicBezTo>
                  <a:cubicBezTo>
                    <a:pt x="1453" y="1751"/>
                    <a:pt x="1453" y="1870"/>
                    <a:pt x="1393" y="1965"/>
                  </a:cubicBezTo>
                  <a:cubicBezTo>
                    <a:pt x="1322" y="2072"/>
                    <a:pt x="1227" y="2132"/>
                    <a:pt x="1108" y="2143"/>
                  </a:cubicBezTo>
                  <a:lnTo>
                    <a:pt x="298" y="2227"/>
                  </a:lnTo>
                  <a:cubicBezTo>
                    <a:pt x="290" y="2228"/>
                    <a:pt x="282" y="2229"/>
                    <a:pt x="274" y="2229"/>
                  </a:cubicBezTo>
                  <a:cubicBezTo>
                    <a:pt x="223" y="2229"/>
                    <a:pt x="173" y="2198"/>
                    <a:pt x="131" y="2167"/>
                  </a:cubicBezTo>
                  <a:cubicBezTo>
                    <a:pt x="96" y="2120"/>
                    <a:pt x="84" y="2060"/>
                    <a:pt x="96" y="2001"/>
                  </a:cubicBezTo>
                  <a:lnTo>
                    <a:pt x="500" y="48"/>
                  </a:lnTo>
                  <a:cubicBezTo>
                    <a:pt x="500" y="36"/>
                    <a:pt x="477" y="0"/>
                    <a:pt x="465" y="0"/>
                  </a:cubicBezTo>
                  <a:close/>
                </a:path>
              </a:pathLst>
            </a:custGeom>
            <a:solidFill>
              <a:srgbClr val="ED995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33"/>
            <p:cNvSpPr/>
            <p:nvPr/>
          </p:nvSpPr>
          <p:spPr>
            <a:xfrm>
              <a:off x="4825869" y="2205504"/>
              <a:ext cx="21187" cy="12411"/>
            </a:xfrm>
            <a:custGeom>
              <a:rect b="b" l="l" r="r" t="t"/>
              <a:pathLst>
                <a:path extrusionOk="0" h="894" w="513">
                  <a:moveTo>
                    <a:pt x="263" y="1"/>
                  </a:moveTo>
                  <a:cubicBezTo>
                    <a:pt x="120" y="1"/>
                    <a:pt x="1" y="203"/>
                    <a:pt x="1" y="442"/>
                  </a:cubicBezTo>
                  <a:cubicBezTo>
                    <a:pt x="1" y="692"/>
                    <a:pt x="108" y="894"/>
                    <a:pt x="263" y="894"/>
                  </a:cubicBezTo>
                  <a:cubicBezTo>
                    <a:pt x="394" y="894"/>
                    <a:pt x="513" y="680"/>
                    <a:pt x="513" y="442"/>
                  </a:cubicBezTo>
                  <a:cubicBezTo>
                    <a:pt x="513" y="203"/>
                    <a:pt x="394" y="1"/>
                    <a:pt x="263" y="1"/>
                  </a:cubicBezTo>
                  <a:close/>
                </a:path>
              </a:pathLst>
            </a:custGeom>
            <a:solidFill>
              <a:srgbClr val="0F1D2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33"/>
            <p:cNvSpPr/>
            <p:nvPr/>
          </p:nvSpPr>
          <p:spPr>
            <a:xfrm>
              <a:off x="4836900" y="2255650"/>
              <a:ext cx="74150" cy="31325"/>
            </a:xfrm>
            <a:custGeom>
              <a:rect b="b" l="l" r="r" t="t"/>
              <a:pathLst>
                <a:path extrusionOk="0" h="1253" w="2966">
                  <a:moveTo>
                    <a:pt x="2182" y="0"/>
                  </a:moveTo>
                  <a:cubicBezTo>
                    <a:pt x="1876" y="0"/>
                    <a:pt x="1769" y="234"/>
                    <a:pt x="1427" y="234"/>
                  </a:cubicBezTo>
                  <a:cubicBezTo>
                    <a:pt x="1333" y="234"/>
                    <a:pt x="1222" y="216"/>
                    <a:pt x="1084" y="172"/>
                  </a:cubicBezTo>
                  <a:cubicBezTo>
                    <a:pt x="917" y="112"/>
                    <a:pt x="774" y="88"/>
                    <a:pt x="655" y="88"/>
                  </a:cubicBezTo>
                  <a:cubicBezTo>
                    <a:pt x="191" y="112"/>
                    <a:pt x="1" y="719"/>
                    <a:pt x="382" y="981"/>
                  </a:cubicBezTo>
                  <a:cubicBezTo>
                    <a:pt x="654" y="1171"/>
                    <a:pt x="1053" y="1253"/>
                    <a:pt x="1431" y="1253"/>
                  </a:cubicBezTo>
                  <a:cubicBezTo>
                    <a:pt x="1597" y="1253"/>
                    <a:pt x="1760" y="1237"/>
                    <a:pt x="1906" y="1208"/>
                  </a:cubicBezTo>
                  <a:cubicBezTo>
                    <a:pt x="2608" y="1077"/>
                    <a:pt x="2965" y="196"/>
                    <a:pt x="2382" y="29"/>
                  </a:cubicBezTo>
                  <a:cubicBezTo>
                    <a:pt x="2306" y="9"/>
                    <a:pt x="2240" y="0"/>
                    <a:pt x="218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33"/>
            <p:cNvSpPr/>
            <p:nvPr/>
          </p:nvSpPr>
          <p:spPr>
            <a:xfrm>
              <a:off x="4838700" y="2308150"/>
              <a:ext cx="56325" cy="58275"/>
            </a:xfrm>
            <a:custGeom>
              <a:rect b="b" l="l" r="r" t="t"/>
              <a:pathLst>
                <a:path extrusionOk="0" h="2331" w="2253">
                  <a:moveTo>
                    <a:pt x="1107" y="1"/>
                  </a:moveTo>
                  <a:cubicBezTo>
                    <a:pt x="333" y="1"/>
                    <a:pt x="167" y="358"/>
                    <a:pt x="167" y="358"/>
                  </a:cubicBezTo>
                  <a:cubicBezTo>
                    <a:pt x="167" y="358"/>
                    <a:pt x="0" y="1239"/>
                    <a:pt x="845" y="2096"/>
                  </a:cubicBezTo>
                  <a:cubicBezTo>
                    <a:pt x="1012" y="2260"/>
                    <a:pt x="1168" y="2331"/>
                    <a:pt x="1310" y="2331"/>
                  </a:cubicBezTo>
                  <a:cubicBezTo>
                    <a:pt x="1908" y="2331"/>
                    <a:pt x="2252" y="1080"/>
                    <a:pt x="2060" y="358"/>
                  </a:cubicBezTo>
                  <a:cubicBezTo>
                    <a:pt x="2060" y="358"/>
                    <a:pt x="1881" y="1"/>
                    <a:pt x="1107" y="1"/>
                  </a:cubicBezTo>
                  <a:close/>
                </a:path>
              </a:pathLst>
            </a:custGeom>
            <a:solidFill>
              <a:srgbClr val="0F1D2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33"/>
            <p:cNvSpPr/>
            <p:nvPr/>
          </p:nvSpPr>
          <p:spPr>
            <a:xfrm>
              <a:off x="5023225" y="2170000"/>
              <a:ext cx="25025" cy="38450"/>
            </a:xfrm>
            <a:custGeom>
              <a:rect b="b" l="l" r="r" t="t"/>
              <a:pathLst>
                <a:path extrusionOk="0" h="1538" w="1001">
                  <a:moveTo>
                    <a:pt x="441" y="0"/>
                  </a:moveTo>
                  <a:cubicBezTo>
                    <a:pt x="430" y="0"/>
                    <a:pt x="418" y="1"/>
                    <a:pt x="406" y="2"/>
                  </a:cubicBezTo>
                  <a:cubicBezTo>
                    <a:pt x="227" y="26"/>
                    <a:pt x="120" y="157"/>
                    <a:pt x="120" y="157"/>
                  </a:cubicBezTo>
                  <a:cubicBezTo>
                    <a:pt x="108" y="181"/>
                    <a:pt x="108" y="204"/>
                    <a:pt x="120" y="216"/>
                  </a:cubicBezTo>
                  <a:cubicBezTo>
                    <a:pt x="138" y="222"/>
                    <a:pt x="150" y="225"/>
                    <a:pt x="159" y="225"/>
                  </a:cubicBezTo>
                  <a:cubicBezTo>
                    <a:pt x="168" y="225"/>
                    <a:pt x="174" y="222"/>
                    <a:pt x="179" y="216"/>
                  </a:cubicBezTo>
                  <a:cubicBezTo>
                    <a:pt x="179" y="216"/>
                    <a:pt x="275" y="109"/>
                    <a:pt x="406" y="97"/>
                  </a:cubicBezTo>
                  <a:cubicBezTo>
                    <a:pt x="416" y="96"/>
                    <a:pt x="427" y="95"/>
                    <a:pt x="438" y="95"/>
                  </a:cubicBezTo>
                  <a:cubicBezTo>
                    <a:pt x="515" y="95"/>
                    <a:pt x="609" y="133"/>
                    <a:pt x="703" y="216"/>
                  </a:cubicBezTo>
                  <a:cubicBezTo>
                    <a:pt x="870" y="347"/>
                    <a:pt x="930" y="621"/>
                    <a:pt x="870" y="883"/>
                  </a:cubicBezTo>
                  <a:cubicBezTo>
                    <a:pt x="811" y="1169"/>
                    <a:pt x="644" y="1371"/>
                    <a:pt x="430" y="1431"/>
                  </a:cubicBezTo>
                  <a:cubicBezTo>
                    <a:pt x="386" y="1447"/>
                    <a:pt x="344" y="1455"/>
                    <a:pt x="305" y="1455"/>
                  </a:cubicBezTo>
                  <a:cubicBezTo>
                    <a:pt x="227" y="1455"/>
                    <a:pt x="164" y="1423"/>
                    <a:pt x="132" y="1359"/>
                  </a:cubicBezTo>
                  <a:cubicBezTo>
                    <a:pt x="96" y="1276"/>
                    <a:pt x="108" y="1169"/>
                    <a:pt x="179" y="1109"/>
                  </a:cubicBezTo>
                  <a:cubicBezTo>
                    <a:pt x="287" y="1002"/>
                    <a:pt x="346" y="871"/>
                    <a:pt x="310" y="752"/>
                  </a:cubicBezTo>
                  <a:cubicBezTo>
                    <a:pt x="299" y="681"/>
                    <a:pt x="239" y="585"/>
                    <a:pt x="72" y="526"/>
                  </a:cubicBezTo>
                  <a:cubicBezTo>
                    <a:pt x="60" y="526"/>
                    <a:pt x="37" y="538"/>
                    <a:pt x="37" y="562"/>
                  </a:cubicBezTo>
                  <a:cubicBezTo>
                    <a:pt x="37" y="574"/>
                    <a:pt x="49" y="597"/>
                    <a:pt x="60" y="597"/>
                  </a:cubicBezTo>
                  <a:cubicBezTo>
                    <a:pt x="168" y="645"/>
                    <a:pt x="227" y="705"/>
                    <a:pt x="239" y="776"/>
                  </a:cubicBezTo>
                  <a:cubicBezTo>
                    <a:pt x="263" y="871"/>
                    <a:pt x="215" y="990"/>
                    <a:pt x="120" y="1062"/>
                  </a:cubicBezTo>
                  <a:cubicBezTo>
                    <a:pt x="25" y="1133"/>
                    <a:pt x="1" y="1288"/>
                    <a:pt x="60" y="1407"/>
                  </a:cubicBezTo>
                  <a:cubicBezTo>
                    <a:pt x="108" y="1490"/>
                    <a:pt x="191" y="1538"/>
                    <a:pt x="299" y="1538"/>
                  </a:cubicBezTo>
                  <a:cubicBezTo>
                    <a:pt x="334" y="1538"/>
                    <a:pt x="394" y="1526"/>
                    <a:pt x="453" y="1490"/>
                  </a:cubicBezTo>
                  <a:cubicBezTo>
                    <a:pt x="691" y="1419"/>
                    <a:pt x="882" y="1181"/>
                    <a:pt x="941" y="883"/>
                  </a:cubicBezTo>
                  <a:cubicBezTo>
                    <a:pt x="1001" y="585"/>
                    <a:pt x="941" y="288"/>
                    <a:pt x="763" y="145"/>
                  </a:cubicBezTo>
                  <a:cubicBezTo>
                    <a:pt x="656" y="49"/>
                    <a:pt x="549" y="0"/>
                    <a:pt x="441" y="0"/>
                  </a:cubicBezTo>
                  <a:close/>
                </a:path>
              </a:pathLst>
            </a:custGeom>
            <a:solidFill>
              <a:srgbClr val="ED995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33"/>
            <p:cNvSpPr/>
            <p:nvPr/>
          </p:nvSpPr>
          <p:spPr>
            <a:xfrm>
              <a:off x="4803575" y="1989925"/>
              <a:ext cx="243200" cy="203750"/>
            </a:xfrm>
            <a:custGeom>
              <a:rect b="b" l="l" r="r" t="t"/>
              <a:pathLst>
                <a:path extrusionOk="0" h="8150" w="9728">
                  <a:moveTo>
                    <a:pt x="2591" y="0"/>
                  </a:moveTo>
                  <a:cubicBezTo>
                    <a:pt x="2259" y="0"/>
                    <a:pt x="1929" y="123"/>
                    <a:pt x="1584" y="419"/>
                  </a:cubicBezTo>
                  <a:cubicBezTo>
                    <a:pt x="0" y="1788"/>
                    <a:pt x="1072" y="4526"/>
                    <a:pt x="1072" y="4526"/>
                  </a:cubicBezTo>
                  <a:cubicBezTo>
                    <a:pt x="1072" y="4526"/>
                    <a:pt x="1849" y="8149"/>
                    <a:pt x="6528" y="8149"/>
                  </a:cubicBezTo>
                  <a:cubicBezTo>
                    <a:pt x="7092" y="8149"/>
                    <a:pt x="7712" y="8097"/>
                    <a:pt x="8394" y="7979"/>
                  </a:cubicBezTo>
                  <a:cubicBezTo>
                    <a:pt x="8394" y="7979"/>
                    <a:pt x="7978" y="6618"/>
                    <a:pt x="9015" y="6618"/>
                  </a:cubicBezTo>
                  <a:cubicBezTo>
                    <a:pt x="9045" y="6618"/>
                    <a:pt x="9076" y="6619"/>
                    <a:pt x="9108" y="6622"/>
                  </a:cubicBezTo>
                  <a:cubicBezTo>
                    <a:pt x="9108" y="6622"/>
                    <a:pt x="9727" y="3312"/>
                    <a:pt x="7084" y="2335"/>
                  </a:cubicBezTo>
                  <a:cubicBezTo>
                    <a:pt x="5008" y="1572"/>
                    <a:pt x="3784" y="0"/>
                    <a:pt x="2591" y="0"/>
                  </a:cubicBezTo>
                  <a:close/>
                </a:path>
              </a:pathLst>
            </a:custGeom>
            <a:solidFill>
              <a:srgbClr val="0F1D2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33"/>
            <p:cNvSpPr/>
            <p:nvPr/>
          </p:nvSpPr>
          <p:spPr>
            <a:xfrm>
              <a:off x="4865800" y="2240300"/>
              <a:ext cx="103725" cy="38175"/>
            </a:xfrm>
            <a:custGeom>
              <a:rect b="b" l="l" r="r" t="t"/>
              <a:pathLst>
                <a:path extrusionOk="0" h="1527" w="4149">
                  <a:moveTo>
                    <a:pt x="3905" y="12"/>
                  </a:moveTo>
                  <a:cubicBezTo>
                    <a:pt x="3906" y="15"/>
                    <a:pt x="3907" y="19"/>
                    <a:pt x="3909" y="22"/>
                  </a:cubicBezTo>
                  <a:lnTo>
                    <a:pt x="3909" y="22"/>
                  </a:lnTo>
                  <a:cubicBezTo>
                    <a:pt x="3906" y="15"/>
                    <a:pt x="3905" y="12"/>
                    <a:pt x="3905" y="12"/>
                  </a:cubicBezTo>
                  <a:close/>
                  <a:moveTo>
                    <a:pt x="3909" y="22"/>
                  </a:moveTo>
                  <a:cubicBezTo>
                    <a:pt x="3915" y="37"/>
                    <a:pt x="3926" y="70"/>
                    <a:pt x="3939" y="116"/>
                  </a:cubicBezTo>
                  <a:lnTo>
                    <a:pt x="3939" y="116"/>
                  </a:lnTo>
                  <a:cubicBezTo>
                    <a:pt x="3931" y="85"/>
                    <a:pt x="3921" y="54"/>
                    <a:pt x="3909" y="22"/>
                  </a:cubicBezTo>
                  <a:close/>
                  <a:moveTo>
                    <a:pt x="1039" y="1"/>
                  </a:moveTo>
                  <a:cubicBezTo>
                    <a:pt x="542" y="1"/>
                    <a:pt x="166" y="274"/>
                    <a:pt x="166" y="274"/>
                  </a:cubicBezTo>
                  <a:cubicBezTo>
                    <a:pt x="1" y="770"/>
                    <a:pt x="170" y="1012"/>
                    <a:pt x="627" y="1012"/>
                  </a:cubicBezTo>
                  <a:cubicBezTo>
                    <a:pt x="729" y="1012"/>
                    <a:pt x="846" y="1000"/>
                    <a:pt x="976" y="976"/>
                  </a:cubicBezTo>
                  <a:cubicBezTo>
                    <a:pt x="1030" y="964"/>
                    <a:pt x="1081" y="959"/>
                    <a:pt x="1130" y="959"/>
                  </a:cubicBezTo>
                  <a:cubicBezTo>
                    <a:pt x="1631" y="959"/>
                    <a:pt x="1874" y="1527"/>
                    <a:pt x="2645" y="1527"/>
                  </a:cubicBezTo>
                  <a:cubicBezTo>
                    <a:pt x="2784" y="1527"/>
                    <a:pt x="2940" y="1508"/>
                    <a:pt x="3119" y="1464"/>
                  </a:cubicBezTo>
                  <a:cubicBezTo>
                    <a:pt x="4149" y="1212"/>
                    <a:pt x="4021" y="404"/>
                    <a:pt x="3939" y="116"/>
                  </a:cubicBezTo>
                  <a:lnTo>
                    <a:pt x="3939" y="116"/>
                  </a:lnTo>
                  <a:cubicBezTo>
                    <a:pt x="4072" y="615"/>
                    <a:pt x="3665" y="965"/>
                    <a:pt x="3136" y="965"/>
                  </a:cubicBezTo>
                  <a:cubicBezTo>
                    <a:pt x="2790" y="965"/>
                    <a:pt x="2393" y="816"/>
                    <a:pt x="2059" y="464"/>
                  </a:cubicBezTo>
                  <a:cubicBezTo>
                    <a:pt x="1714" y="110"/>
                    <a:pt x="1352" y="1"/>
                    <a:pt x="1039" y="1"/>
                  </a:cubicBezTo>
                  <a:close/>
                </a:path>
              </a:pathLst>
            </a:custGeom>
            <a:solidFill>
              <a:srgbClr val="0F1D2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33"/>
            <p:cNvSpPr/>
            <p:nvPr/>
          </p:nvSpPr>
          <p:spPr>
            <a:xfrm>
              <a:off x="4773950" y="2240300"/>
              <a:ext cx="103950" cy="38175"/>
            </a:xfrm>
            <a:custGeom>
              <a:rect b="b" l="l" r="r" t="t"/>
              <a:pathLst>
                <a:path extrusionOk="0" h="1527" w="4158">
                  <a:moveTo>
                    <a:pt x="244" y="12"/>
                  </a:moveTo>
                  <a:cubicBezTo>
                    <a:pt x="244" y="12"/>
                    <a:pt x="243" y="15"/>
                    <a:pt x="241" y="22"/>
                  </a:cubicBezTo>
                  <a:lnTo>
                    <a:pt x="241" y="22"/>
                  </a:lnTo>
                  <a:cubicBezTo>
                    <a:pt x="242" y="19"/>
                    <a:pt x="243" y="15"/>
                    <a:pt x="244" y="12"/>
                  </a:cubicBezTo>
                  <a:close/>
                  <a:moveTo>
                    <a:pt x="241" y="22"/>
                  </a:moveTo>
                  <a:cubicBezTo>
                    <a:pt x="228" y="54"/>
                    <a:pt x="218" y="85"/>
                    <a:pt x="210" y="116"/>
                  </a:cubicBezTo>
                  <a:lnTo>
                    <a:pt x="210" y="116"/>
                  </a:lnTo>
                  <a:cubicBezTo>
                    <a:pt x="223" y="70"/>
                    <a:pt x="235" y="37"/>
                    <a:pt x="241" y="22"/>
                  </a:cubicBezTo>
                  <a:close/>
                  <a:moveTo>
                    <a:pt x="3110" y="1"/>
                  </a:moveTo>
                  <a:cubicBezTo>
                    <a:pt x="2797" y="1"/>
                    <a:pt x="2435" y="110"/>
                    <a:pt x="2090" y="464"/>
                  </a:cubicBezTo>
                  <a:cubicBezTo>
                    <a:pt x="1756" y="816"/>
                    <a:pt x="1359" y="965"/>
                    <a:pt x="1014" y="965"/>
                  </a:cubicBezTo>
                  <a:cubicBezTo>
                    <a:pt x="484" y="965"/>
                    <a:pt x="77" y="615"/>
                    <a:pt x="210" y="116"/>
                  </a:cubicBezTo>
                  <a:lnTo>
                    <a:pt x="210" y="116"/>
                  </a:lnTo>
                  <a:cubicBezTo>
                    <a:pt x="128" y="404"/>
                    <a:pt x="1" y="1212"/>
                    <a:pt x="1030" y="1464"/>
                  </a:cubicBezTo>
                  <a:cubicBezTo>
                    <a:pt x="1209" y="1508"/>
                    <a:pt x="1365" y="1527"/>
                    <a:pt x="1505" y="1527"/>
                  </a:cubicBezTo>
                  <a:cubicBezTo>
                    <a:pt x="2275" y="1527"/>
                    <a:pt x="2518" y="959"/>
                    <a:pt x="3019" y="959"/>
                  </a:cubicBezTo>
                  <a:cubicBezTo>
                    <a:pt x="3068" y="959"/>
                    <a:pt x="3119" y="964"/>
                    <a:pt x="3173" y="976"/>
                  </a:cubicBezTo>
                  <a:cubicBezTo>
                    <a:pt x="3308" y="1003"/>
                    <a:pt x="3428" y="1017"/>
                    <a:pt x="3533" y="1017"/>
                  </a:cubicBezTo>
                  <a:cubicBezTo>
                    <a:pt x="3986" y="1017"/>
                    <a:pt x="4157" y="767"/>
                    <a:pt x="3983" y="274"/>
                  </a:cubicBezTo>
                  <a:cubicBezTo>
                    <a:pt x="3983" y="274"/>
                    <a:pt x="3607" y="1"/>
                    <a:pt x="3110" y="1"/>
                  </a:cubicBezTo>
                  <a:close/>
                </a:path>
              </a:pathLst>
            </a:custGeom>
            <a:solidFill>
              <a:srgbClr val="0F1D2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89" name="Google Shape;589;p33"/>
          <p:cNvSpPr/>
          <p:nvPr/>
        </p:nvSpPr>
        <p:spPr>
          <a:xfrm rot="7243099">
            <a:off x="585509" y="1962213"/>
            <a:ext cx="216040" cy="332076"/>
          </a:xfrm>
          <a:custGeom>
            <a:rect b="b" l="l" r="r" t="t"/>
            <a:pathLst>
              <a:path extrusionOk="0" h="18230" w="11860">
                <a:moveTo>
                  <a:pt x="3025" y="1"/>
                </a:moveTo>
                <a:cubicBezTo>
                  <a:pt x="2834" y="1"/>
                  <a:pt x="2489" y="72"/>
                  <a:pt x="2453" y="191"/>
                </a:cubicBezTo>
                <a:cubicBezTo>
                  <a:pt x="2344" y="491"/>
                  <a:pt x="2240" y="594"/>
                  <a:pt x="2120" y="594"/>
                </a:cubicBezTo>
                <a:cubicBezTo>
                  <a:pt x="1979" y="594"/>
                  <a:pt x="1815" y="451"/>
                  <a:pt x="1596" y="322"/>
                </a:cubicBezTo>
                <a:cubicBezTo>
                  <a:pt x="1478" y="252"/>
                  <a:pt x="1318" y="226"/>
                  <a:pt x="1147" y="226"/>
                </a:cubicBezTo>
                <a:cubicBezTo>
                  <a:pt x="939" y="226"/>
                  <a:pt x="714" y="264"/>
                  <a:pt x="525" y="310"/>
                </a:cubicBezTo>
                <a:cubicBezTo>
                  <a:pt x="346" y="358"/>
                  <a:pt x="132" y="679"/>
                  <a:pt x="132" y="894"/>
                </a:cubicBezTo>
                <a:cubicBezTo>
                  <a:pt x="108" y="2822"/>
                  <a:pt x="132" y="4751"/>
                  <a:pt x="132" y="6680"/>
                </a:cubicBezTo>
                <a:cubicBezTo>
                  <a:pt x="132" y="8478"/>
                  <a:pt x="120" y="10299"/>
                  <a:pt x="96" y="12097"/>
                </a:cubicBezTo>
                <a:cubicBezTo>
                  <a:pt x="72" y="13824"/>
                  <a:pt x="1" y="15550"/>
                  <a:pt x="13" y="17288"/>
                </a:cubicBezTo>
                <a:cubicBezTo>
                  <a:pt x="13" y="17931"/>
                  <a:pt x="448" y="18229"/>
                  <a:pt x="1071" y="18229"/>
                </a:cubicBezTo>
                <a:cubicBezTo>
                  <a:pt x="1083" y="18229"/>
                  <a:pt x="1096" y="18229"/>
                  <a:pt x="1108" y="18229"/>
                </a:cubicBezTo>
                <a:cubicBezTo>
                  <a:pt x="1680" y="18193"/>
                  <a:pt x="2275" y="18217"/>
                  <a:pt x="2263" y="17384"/>
                </a:cubicBezTo>
                <a:cubicBezTo>
                  <a:pt x="2263" y="17348"/>
                  <a:pt x="2334" y="17324"/>
                  <a:pt x="2418" y="17241"/>
                </a:cubicBezTo>
                <a:cubicBezTo>
                  <a:pt x="2573" y="17324"/>
                  <a:pt x="2775" y="17396"/>
                  <a:pt x="2977" y="17491"/>
                </a:cubicBezTo>
                <a:cubicBezTo>
                  <a:pt x="2870" y="17741"/>
                  <a:pt x="2799" y="17931"/>
                  <a:pt x="2680" y="18193"/>
                </a:cubicBezTo>
                <a:cubicBezTo>
                  <a:pt x="3577" y="18193"/>
                  <a:pt x="4436" y="18204"/>
                  <a:pt x="5281" y="18204"/>
                </a:cubicBezTo>
                <a:cubicBezTo>
                  <a:pt x="5703" y="18204"/>
                  <a:pt x="6121" y="18201"/>
                  <a:pt x="6537" y="18193"/>
                </a:cubicBezTo>
                <a:cubicBezTo>
                  <a:pt x="7859" y="18181"/>
                  <a:pt x="9180" y="18134"/>
                  <a:pt x="10514" y="18062"/>
                </a:cubicBezTo>
                <a:cubicBezTo>
                  <a:pt x="10728" y="18050"/>
                  <a:pt x="11074" y="17872"/>
                  <a:pt x="11121" y="17693"/>
                </a:cubicBezTo>
                <a:cubicBezTo>
                  <a:pt x="11240" y="17265"/>
                  <a:pt x="11240" y="16788"/>
                  <a:pt x="11288" y="16324"/>
                </a:cubicBezTo>
                <a:cubicBezTo>
                  <a:pt x="11859" y="15193"/>
                  <a:pt x="11371" y="13990"/>
                  <a:pt x="11324" y="12859"/>
                </a:cubicBezTo>
                <a:cubicBezTo>
                  <a:pt x="11288" y="11728"/>
                  <a:pt x="11502" y="10550"/>
                  <a:pt x="11133" y="9597"/>
                </a:cubicBezTo>
                <a:cubicBezTo>
                  <a:pt x="11252" y="8918"/>
                  <a:pt x="11407" y="8347"/>
                  <a:pt x="11431" y="7763"/>
                </a:cubicBezTo>
                <a:cubicBezTo>
                  <a:pt x="11466" y="6906"/>
                  <a:pt x="11371" y="6061"/>
                  <a:pt x="11383" y="5192"/>
                </a:cubicBezTo>
                <a:cubicBezTo>
                  <a:pt x="11407" y="3977"/>
                  <a:pt x="11478" y="2739"/>
                  <a:pt x="11466" y="1513"/>
                </a:cubicBezTo>
                <a:cubicBezTo>
                  <a:pt x="11443" y="608"/>
                  <a:pt x="11074" y="143"/>
                  <a:pt x="10454" y="132"/>
                </a:cubicBezTo>
                <a:cubicBezTo>
                  <a:pt x="7978" y="72"/>
                  <a:pt x="5490" y="24"/>
                  <a:pt x="3025" y="1"/>
                </a:cubicBezTo>
                <a:close/>
              </a:path>
            </a:pathLst>
          </a:custGeom>
          <a:solidFill>
            <a:srgbClr val="2277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33"/>
          <p:cNvSpPr/>
          <p:nvPr/>
        </p:nvSpPr>
        <p:spPr>
          <a:xfrm rot="7611776">
            <a:off x="2878436" y="2405227"/>
            <a:ext cx="195869" cy="465709"/>
          </a:xfrm>
          <a:custGeom>
            <a:rect b="b" l="l" r="r" t="t"/>
            <a:pathLst>
              <a:path extrusionOk="0" h="20587" w="5954">
                <a:moveTo>
                  <a:pt x="1843" y="0"/>
                </a:moveTo>
                <a:cubicBezTo>
                  <a:pt x="1034" y="0"/>
                  <a:pt x="393" y="545"/>
                  <a:pt x="357" y="1370"/>
                </a:cubicBezTo>
                <a:cubicBezTo>
                  <a:pt x="298" y="2918"/>
                  <a:pt x="381" y="4489"/>
                  <a:pt x="262" y="6037"/>
                </a:cubicBezTo>
                <a:cubicBezTo>
                  <a:pt x="143" y="7787"/>
                  <a:pt x="595" y="9537"/>
                  <a:pt x="95" y="11264"/>
                </a:cubicBezTo>
                <a:cubicBezTo>
                  <a:pt x="0" y="11550"/>
                  <a:pt x="119" y="11895"/>
                  <a:pt x="167" y="12204"/>
                </a:cubicBezTo>
                <a:cubicBezTo>
                  <a:pt x="203" y="12466"/>
                  <a:pt x="286" y="12740"/>
                  <a:pt x="286" y="12990"/>
                </a:cubicBezTo>
                <a:cubicBezTo>
                  <a:pt x="274" y="13990"/>
                  <a:pt x="214" y="15002"/>
                  <a:pt x="203" y="16002"/>
                </a:cubicBezTo>
                <a:cubicBezTo>
                  <a:pt x="179" y="17312"/>
                  <a:pt x="214" y="18622"/>
                  <a:pt x="214" y="19931"/>
                </a:cubicBezTo>
                <a:cubicBezTo>
                  <a:pt x="214" y="20289"/>
                  <a:pt x="322" y="20551"/>
                  <a:pt x="750" y="20551"/>
                </a:cubicBezTo>
                <a:cubicBezTo>
                  <a:pt x="2179" y="20551"/>
                  <a:pt x="3620" y="20563"/>
                  <a:pt x="5048" y="20586"/>
                </a:cubicBezTo>
                <a:cubicBezTo>
                  <a:pt x="5572" y="20586"/>
                  <a:pt x="5691" y="20301"/>
                  <a:pt x="5691" y="19824"/>
                </a:cubicBezTo>
                <a:cubicBezTo>
                  <a:pt x="5679" y="18812"/>
                  <a:pt x="5715" y="17800"/>
                  <a:pt x="5715" y="16788"/>
                </a:cubicBezTo>
                <a:cubicBezTo>
                  <a:pt x="5703" y="14717"/>
                  <a:pt x="5632" y="12633"/>
                  <a:pt x="5656" y="10561"/>
                </a:cubicBezTo>
                <a:cubicBezTo>
                  <a:pt x="5691" y="8859"/>
                  <a:pt x="5810" y="7144"/>
                  <a:pt x="5929" y="4775"/>
                </a:cubicBezTo>
                <a:cubicBezTo>
                  <a:pt x="5929" y="4001"/>
                  <a:pt x="5941" y="2572"/>
                  <a:pt x="5953" y="1143"/>
                </a:cubicBezTo>
                <a:cubicBezTo>
                  <a:pt x="5953" y="417"/>
                  <a:pt x="5620" y="72"/>
                  <a:pt x="4882" y="60"/>
                </a:cubicBezTo>
                <a:cubicBezTo>
                  <a:pt x="3870" y="48"/>
                  <a:pt x="2881" y="12"/>
                  <a:pt x="1869" y="0"/>
                </a:cubicBezTo>
                <a:cubicBezTo>
                  <a:pt x="1861" y="0"/>
                  <a:pt x="1852" y="0"/>
                  <a:pt x="1843" y="0"/>
                </a:cubicBezTo>
                <a:close/>
              </a:path>
            </a:pathLst>
          </a:custGeom>
          <a:solidFill>
            <a:srgbClr val="B26B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33"/>
          <p:cNvSpPr/>
          <p:nvPr/>
        </p:nvSpPr>
        <p:spPr>
          <a:xfrm rot="3491516">
            <a:off x="3241439" y="1754555"/>
            <a:ext cx="399896" cy="573808"/>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rgbClr val="FAAC0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33"/>
          <p:cNvSpPr/>
          <p:nvPr/>
        </p:nvSpPr>
        <p:spPr>
          <a:xfrm>
            <a:off x="5425201" y="2275962"/>
            <a:ext cx="376701" cy="373345"/>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rgbClr val="FF5C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33"/>
          <p:cNvSpPr/>
          <p:nvPr/>
        </p:nvSpPr>
        <p:spPr>
          <a:xfrm rot="7242938">
            <a:off x="5674479" y="1475584"/>
            <a:ext cx="232485" cy="357353"/>
          </a:xfrm>
          <a:custGeom>
            <a:rect b="b" l="l" r="r" t="t"/>
            <a:pathLst>
              <a:path extrusionOk="0" h="18230" w="11860">
                <a:moveTo>
                  <a:pt x="3025" y="1"/>
                </a:moveTo>
                <a:cubicBezTo>
                  <a:pt x="2834" y="1"/>
                  <a:pt x="2489" y="72"/>
                  <a:pt x="2453" y="191"/>
                </a:cubicBezTo>
                <a:cubicBezTo>
                  <a:pt x="2344" y="491"/>
                  <a:pt x="2240" y="594"/>
                  <a:pt x="2120" y="594"/>
                </a:cubicBezTo>
                <a:cubicBezTo>
                  <a:pt x="1979" y="594"/>
                  <a:pt x="1815" y="451"/>
                  <a:pt x="1596" y="322"/>
                </a:cubicBezTo>
                <a:cubicBezTo>
                  <a:pt x="1478" y="252"/>
                  <a:pt x="1318" y="226"/>
                  <a:pt x="1147" y="226"/>
                </a:cubicBezTo>
                <a:cubicBezTo>
                  <a:pt x="939" y="226"/>
                  <a:pt x="714" y="264"/>
                  <a:pt x="525" y="310"/>
                </a:cubicBezTo>
                <a:cubicBezTo>
                  <a:pt x="346" y="358"/>
                  <a:pt x="132" y="679"/>
                  <a:pt x="132" y="894"/>
                </a:cubicBezTo>
                <a:cubicBezTo>
                  <a:pt x="108" y="2822"/>
                  <a:pt x="132" y="4751"/>
                  <a:pt x="132" y="6680"/>
                </a:cubicBezTo>
                <a:cubicBezTo>
                  <a:pt x="132" y="8478"/>
                  <a:pt x="120" y="10299"/>
                  <a:pt x="96" y="12097"/>
                </a:cubicBezTo>
                <a:cubicBezTo>
                  <a:pt x="72" y="13824"/>
                  <a:pt x="1" y="15550"/>
                  <a:pt x="13" y="17288"/>
                </a:cubicBezTo>
                <a:cubicBezTo>
                  <a:pt x="13" y="17931"/>
                  <a:pt x="448" y="18229"/>
                  <a:pt x="1071" y="18229"/>
                </a:cubicBezTo>
                <a:cubicBezTo>
                  <a:pt x="1083" y="18229"/>
                  <a:pt x="1096" y="18229"/>
                  <a:pt x="1108" y="18229"/>
                </a:cubicBezTo>
                <a:cubicBezTo>
                  <a:pt x="1680" y="18193"/>
                  <a:pt x="2275" y="18217"/>
                  <a:pt x="2263" y="17384"/>
                </a:cubicBezTo>
                <a:cubicBezTo>
                  <a:pt x="2263" y="17348"/>
                  <a:pt x="2334" y="17324"/>
                  <a:pt x="2418" y="17241"/>
                </a:cubicBezTo>
                <a:cubicBezTo>
                  <a:pt x="2573" y="17324"/>
                  <a:pt x="2775" y="17396"/>
                  <a:pt x="2977" y="17491"/>
                </a:cubicBezTo>
                <a:cubicBezTo>
                  <a:pt x="2870" y="17741"/>
                  <a:pt x="2799" y="17931"/>
                  <a:pt x="2680" y="18193"/>
                </a:cubicBezTo>
                <a:cubicBezTo>
                  <a:pt x="3577" y="18193"/>
                  <a:pt x="4436" y="18204"/>
                  <a:pt x="5281" y="18204"/>
                </a:cubicBezTo>
                <a:cubicBezTo>
                  <a:pt x="5703" y="18204"/>
                  <a:pt x="6121" y="18201"/>
                  <a:pt x="6537" y="18193"/>
                </a:cubicBezTo>
                <a:cubicBezTo>
                  <a:pt x="7859" y="18181"/>
                  <a:pt x="9180" y="18134"/>
                  <a:pt x="10514" y="18062"/>
                </a:cubicBezTo>
                <a:cubicBezTo>
                  <a:pt x="10728" y="18050"/>
                  <a:pt x="11074" y="17872"/>
                  <a:pt x="11121" y="17693"/>
                </a:cubicBezTo>
                <a:cubicBezTo>
                  <a:pt x="11240" y="17265"/>
                  <a:pt x="11240" y="16788"/>
                  <a:pt x="11288" y="16324"/>
                </a:cubicBezTo>
                <a:cubicBezTo>
                  <a:pt x="11859" y="15193"/>
                  <a:pt x="11371" y="13990"/>
                  <a:pt x="11324" y="12859"/>
                </a:cubicBezTo>
                <a:cubicBezTo>
                  <a:pt x="11288" y="11728"/>
                  <a:pt x="11502" y="10550"/>
                  <a:pt x="11133" y="9597"/>
                </a:cubicBezTo>
                <a:cubicBezTo>
                  <a:pt x="11252" y="8918"/>
                  <a:pt x="11407" y="8347"/>
                  <a:pt x="11431" y="7763"/>
                </a:cubicBezTo>
                <a:cubicBezTo>
                  <a:pt x="11466" y="6906"/>
                  <a:pt x="11371" y="6061"/>
                  <a:pt x="11383" y="5192"/>
                </a:cubicBezTo>
                <a:cubicBezTo>
                  <a:pt x="11407" y="3977"/>
                  <a:pt x="11478" y="2739"/>
                  <a:pt x="11466" y="1513"/>
                </a:cubicBezTo>
                <a:cubicBezTo>
                  <a:pt x="11443" y="608"/>
                  <a:pt x="11074" y="143"/>
                  <a:pt x="10454" y="132"/>
                </a:cubicBezTo>
                <a:cubicBezTo>
                  <a:pt x="7978" y="72"/>
                  <a:pt x="5490" y="24"/>
                  <a:pt x="3025" y="1"/>
                </a:cubicBezTo>
                <a:close/>
              </a:path>
            </a:pathLst>
          </a:custGeom>
          <a:solidFill>
            <a:srgbClr val="06B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33"/>
          <p:cNvSpPr/>
          <p:nvPr/>
        </p:nvSpPr>
        <p:spPr>
          <a:xfrm rot="-6609321">
            <a:off x="6123569" y="1767177"/>
            <a:ext cx="382227" cy="548585"/>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rgbClr val="2277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33"/>
          <p:cNvSpPr/>
          <p:nvPr/>
        </p:nvSpPr>
        <p:spPr>
          <a:xfrm rot="5246047">
            <a:off x="8098691" y="2008961"/>
            <a:ext cx="388849" cy="557966"/>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rgbClr val="FAAC0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33"/>
          <p:cNvSpPr/>
          <p:nvPr/>
        </p:nvSpPr>
        <p:spPr>
          <a:xfrm>
            <a:off x="7164000" y="2067525"/>
            <a:ext cx="36700" cy="21498"/>
          </a:xfrm>
          <a:custGeom>
            <a:rect b="b" l="l" r="r" t="t"/>
            <a:pathLst>
              <a:path extrusionOk="0" h="894" w="513">
                <a:moveTo>
                  <a:pt x="263" y="1"/>
                </a:moveTo>
                <a:cubicBezTo>
                  <a:pt x="120" y="1"/>
                  <a:pt x="1" y="203"/>
                  <a:pt x="1" y="442"/>
                </a:cubicBezTo>
                <a:cubicBezTo>
                  <a:pt x="1" y="692"/>
                  <a:pt x="108" y="894"/>
                  <a:pt x="263" y="894"/>
                </a:cubicBezTo>
                <a:cubicBezTo>
                  <a:pt x="394" y="894"/>
                  <a:pt x="513" y="680"/>
                  <a:pt x="513" y="442"/>
                </a:cubicBezTo>
                <a:cubicBezTo>
                  <a:pt x="513" y="203"/>
                  <a:pt x="394" y="1"/>
                  <a:pt x="263" y="1"/>
                </a:cubicBezTo>
                <a:close/>
              </a:path>
            </a:pathLst>
          </a:custGeom>
          <a:solidFill>
            <a:srgbClr val="0F1D2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0" name="Shape 600"/>
        <p:cNvGrpSpPr/>
        <p:nvPr/>
      </p:nvGrpSpPr>
      <p:grpSpPr>
        <a:xfrm>
          <a:off x="0" y="0"/>
          <a:ext cx="0" cy="0"/>
          <a:chOff x="0" y="0"/>
          <a:chExt cx="0" cy="0"/>
        </a:xfrm>
      </p:grpSpPr>
      <p:sp>
        <p:nvSpPr>
          <p:cNvPr id="601" name="Google Shape;601;p34"/>
          <p:cNvSpPr/>
          <p:nvPr/>
        </p:nvSpPr>
        <p:spPr>
          <a:xfrm>
            <a:off x="7312650" y="4287050"/>
            <a:ext cx="1568100" cy="298800"/>
          </a:xfrm>
          <a:prstGeom prst="ellipse">
            <a:avLst/>
          </a:prstGeom>
          <a:solidFill>
            <a:srgbClr val="FAAC07">
              <a:alpha val="167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34"/>
          <p:cNvSpPr/>
          <p:nvPr/>
        </p:nvSpPr>
        <p:spPr>
          <a:xfrm>
            <a:off x="561975" y="4287050"/>
            <a:ext cx="1568100" cy="298800"/>
          </a:xfrm>
          <a:prstGeom prst="ellipse">
            <a:avLst/>
          </a:prstGeom>
          <a:solidFill>
            <a:srgbClr val="FAAC07">
              <a:alpha val="167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34"/>
          <p:cNvSpPr txBox="1"/>
          <p:nvPr>
            <p:ph type="title"/>
          </p:nvPr>
        </p:nvSpPr>
        <p:spPr>
          <a:xfrm>
            <a:off x="2130075" y="181575"/>
            <a:ext cx="5086500" cy="2229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Role of Hospitality Industry</a:t>
            </a:r>
            <a:endParaRPr/>
          </a:p>
        </p:txBody>
      </p:sp>
      <p:sp>
        <p:nvSpPr>
          <p:cNvPr id="604" name="Google Shape;604;p34"/>
          <p:cNvSpPr txBox="1"/>
          <p:nvPr>
            <p:ph idx="1" type="subTitle"/>
          </p:nvPr>
        </p:nvSpPr>
        <p:spPr>
          <a:xfrm>
            <a:off x="3517675" y="3490838"/>
            <a:ext cx="3946800" cy="1200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the modern world, hospitality sector plays a key role. It’s a major employer. It has a secure and encouraging environment for persons with special needs. Some examples are already there. Sharing in the following slides-</a:t>
            </a:r>
            <a:endParaRPr/>
          </a:p>
        </p:txBody>
      </p:sp>
      <p:grpSp>
        <p:nvGrpSpPr>
          <p:cNvPr id="605" name="Google Shape;605;p34"/>
          <p:cNvGrpSpPr/>
          <p:nvPr/>
        </p:nvGrpSpPr>
        <p:grpSpPr>
          <a:xfrm>
            <a:off x="7570125" y="993655"/>
            <a:ext cx="1053150" cy="3477803"/>
            <a:chOff x="3935300" y="2876225"/>
            <a:chExt cx="428650" cy="1415525"/>
          </a:xfrm>
        </p:grpSpPr>
        <p:sp>
          <p:nvSpPr>
            <p:cNvPr id="606" name="Google Shape;606;p34"/>
            <p:cNvSpPr/>
            <p:nvPr/>
          </p:nvSpPr>
          <p:spPr>
            <a:xfrm>
              <a:off x="4033225" y="2917100"/>
              <a:ext cx="170875" cy="250300"/>
            </a:xfrm>
            <a:custGeom>
              <a:rect b="b" l="l" r="r" t="t"/>
              <a:pathLst>
                <a:path extrusionOk="0" h="10012" w="6835">
                  <a:moveTo>
                    <a:pt x="3152" y="1"/>
                  </a:moveTo>
                  <a:cubicBezTo>
                    <a:pt x="2119" y="1"/>
                    <a:pt x="1138" y="574"/>
                    <a:pt x="656" y="1539"/>
                  </a:cubicBezTo>
                  <a:cubicBezTo>
                    <a:pt x="656" y="1539"/>
                    <a:pt x="656" y="1551"/>
                    <a:pt x="644" y="1551"/>
                  </a:cubicBezTo>
                  <a:cubicBezTo>
                    <a:pt x="298" y="2229"/>
                    <a:pt x="13" y="3015"/>
                    <a:pt x="239" y="3729"/>
                  </a:cubicBezTo>
                  <a:cubicBezTo>
                    <a:pt x="417" y="4325"/>
                    <a:pt x="917" y="4813"/>
                    <a:pt x="906" y="5444"/>
                  </a:cubicBezTo>
                  <a:cubicBezTo>
                    <a:pt x="906" y="6003"/>
                    <a:pt x="465" y="6468"/>
                    <a:pt x="298" y="7015"/>
                  </a:cubicBezTo>
                  <a:cubicBezTo>
                    <a:pt x="1" y="7944"/>
                    <a:pt x="525" y="8980"/>
                    <a:pt x="1322" y="9516"/>
                  </a:cubicBezTo>
                  <a:cubicBezTo>
                    <a:pt x="1812" y="9847"/>
                    <a:pt x="2404" y="10012"/>
                    <a:pt x="2995" y="10012"/>
                  </a:cubicBezTo>
                  <a:cubicBezTo>
                    <a:pt x="3468" y="10012"/>
                    <a:pt x="3940" y="9906"/>
                    <a:pt x="4358" y="9694"/>
                  </a:cubicBezTo>
                  <a:cubicBezTo>
                    <a:pt x="5192" y="9266"/>
                    <a:pt x="5787" y="8456"/>
                    <a:pt x="6156" y="7587"/>
                  </a:cubicBezTo>
                  <a:cubicBezTo>
                    <a:pt x="6680" y="6373"/>
                    <a:pt x="6835" y="5027"/>
                    <a:pt x="6573" y="3741"/>
                  </a:cubicBezTo>
                  <a:cubicBezTo>
                    <a:pt x="6323" y="2467"/>
                    <a:pt x="5680" y="1253"/>
                    <a:pt x="4763" y="336"/>
                  </a:cubicBezTo>
                  <a:lnTo>
                    <a:pt x="3882" y="98"/>
                  </a:lnTo>
                  <a:cubicBezTo>
                    <a:pt x="3640" y="32"/>
                    <a:pt x="3395" y="1"/>
                    <a:pt x="3152" y="1"/>
                  </a:cubicBezTo>
                  <a:close/>
                </a:path>
              </a:pathLst>
            </a:custGeom>
            <a:solidFill>
              <a:srgbClr val="F84B2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34"/>
            <p:cNvSpPr/>
            <p:nvPr/>
          </p:nvSpPr>
          <p:spPr>
            <a:xfrm>
              <a:off x="4078175" y="4181900"/>
              <a:ext cx="78000" cy="59250"/>
            </a:xfrm>
            <a:custGeom>
              <a:rect b="b" l="l" r="r" t="t"/>
              <a:pathLst>
                <a:path extrusionOk="0" h="2370" w="3120">
                  <a:moveTo>
                    <a:pt x="1" y="0"/>
                  </a:moveTo>
                  <a:lnTo>
                    <a:pt x="536" y="2370"/>
                  </a:lnTo>
                  <a:lnTo>
                    <a:pt x="3120" y="2191"/>
                  </a:lnTo>
                  <a:lnTo>
                    <a:pt x="2965" y="0"/>
                  </a:lnTo>
                  <a:close/>
                </a:path>
              </a:pathLst>
            </a:custGeom>
            <a:solidFill>
              <a:srgbClr val="FFC39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34"/>
            <p:cNvSpPr/>
            <p:nvPr/>
          </p:nvSpPr>
          <p:spPr>
            <a:xfrm>
              <a:off x="4194850" y="4181900"/>
              <a:ext cx="76225" cy="59250"/>
            </a:xfrm>
            <a:custGeom>
              <a:rect b="b" l="l" r="r" t="t"/>
              <a:pathLst>
                <a:path extrusionOk="0" h="2370" w="3049">
                  <a:moveTo>
                    <a:pt x="1" y="0"/>
                  </a:moveTo>
                  <a:lnTo>
                    <a:pt x="489" y="2370"/>
                  </a:lnTo>
                  <a:lnTo>
                    <a:pt x="3049" y="2191"/>
                  </a:lnTo>
                  <a:lnTo>
                    <a:pt x="2989" y="0"/>
                  </a:lnTo>
                  <a:close/>
                </a:path>
              </a:pathLst>
            </a:custGeom>
            <a:solidFill>
              <a:srgbClr val="FFC39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34"/>
            <p:cNvSpPr/>
            <p:nvPr/>
          </p:nvSpPr>
          <p:spPr>
            <a:xfrm>
              <a:off x="3985600" y="3544625"/>
              <a:ext cx="284000" cy="637300"/>
            </a:xfrm>
            <a:custGeom>
              <a:rect b="b" l="l" r="r" t="t"/>
              <a:pathLst>
                <a:path extrusionOk="0" h="25492" w="11360">
                  <a:moveTo>
                    <a:pt x="10919" y="0"/>
                  </a:moveTo>
                  <a:lnTo>
                    <a:pt x="1" y="714"/>
                  </a:lnTo>
                  <a:lnTo>
                    <a:pt x="36" y="1262"/>
                  </a:lnTo>
                  <a:lnTo>
                    <a:pt x="691" y="13621"/>
                  </a:lnTo>
                  <a:lnTo>
                    <a:pt x="3692" y="25479"/>
                  </a:lnTo>
                  <a:lnTo>
                    <a:pt x="6644" y="25479"/>
                  </a:lnTo>
                  <a:lnTo>
                    <a:pt x="6192" y="19074"/>
                  </a:lnTo>
                  <a:lnTo>
                    <a:pt x="4275" y="13180"/>
                  </a:lnTo>
                  <a:lnTo>
                    <a:pt x="4930" y="4001"/>
                  </a:lnTo>
                  <a:lnTo>
                    <a:pt x="5513" y="4001"/>
                  </a:lnTo>
                  <a:lnTo>
                    <a:pt x="5406" y="12847"/>
                  </a:lnTo>
                  <a:lnTo>
                    <a:pt x="8371" y="25491"/>
                  </a:lnTo>
                  <a:lnTo>
                    <a:pt x="11359" y="25491"/>
                  </a:lnTo>
                  <a:lnTo>
                    <a:pt x="11133" y="18145"/>
                  </a:lnTo>
                  <a:lnTo>
                    <a:pt x="9049" y="12823"/>
                  </a:lnTo>
                  <a:lnTo>
                    <a:pt x="11014" y="3155"/>
                  </a:lnTo>
                  <a:cubicBezTo>
                    <a:pt x="11109" y="2762"/>
                    <a:pt x="11074" y="1905"/>
                    <a:pt x="11026" y="1179"/>
                  </a:cubicBezTo>
                  <a:cubicBezTo>
                    <a:pt x="10990" y="536"/>
                    <a:pt x="10919" y="0"/>
                    <a:pt x="10919" y="0"/>
                  </a:cubicBezTo>
                  <a:close/>
                </a:path>
              </a:pathLst>
            </a:custGeom>
            <a:solidFill>
              <a:srgbClr val="2277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34"/>
            <p:cNvSpPr/>
            <p:nvPr/>
          </p:nvSpPr>
          <p:spPr>
            <a:xfrm>
              <a:off x="4157475" y="3544475"/>
              <a:ext cx="77700" cy="38925"/>
            </a:xfrm>
            <a:custGeom>
              <a:rect b="b" l="l" r="r" t="t"/>
              <a:pathLst>
                <a:path extrusionOk="0" h="1557" w="3108">
                  <a:moveTo>
                    <a:pt x="116" y="0"/>
                  </a:moveTo>
                  <a:cubicBezTo>
                    <a:pt x="55" y="0"/>
                    <a:pt x="1" y="78"/>
                    <a:pt x="67" y="125"/>
                  </a:cubicBezTo>
                  <a:cubicBezTo>
                    <a:pt x="924" y="828"/>
                    <a:pt x="1913" y="1304"/>
                    <a:pt x="2996" y="1554"/>
                  </a:cubicBezTo>
                  <a:cubicBezTo>
                    <a:pt x="3003" y="1556"/>
                    <a:pt x="3009" y="1557"/>
                    <a:pt x="3016" y="1557"/>
                  </a:cubicBezTo>
                  <a:cubicBezTo>
                    <a:pt x="3084" y="1557"/>
                    <a:pt x="3107" y="1445"/>
                    <a:pt x="3020" y="1423"/>
                  </a:cubicBezTo>
                  <a:cubicBezTo>
                    <a:pt x="1972" y="1161"/>
                    <a:pt x="996" y="708"/>
                    <a:pt x="162" y="18"/>
                  </a:cubicBezTo>
                  <a:cubicBezTo>
                    <a:pt x="148" y="6"/>
                    <a:pt x="131" y="0"/>
                    <a:pt x="116" y="0"/>
                  </a:cubicBezTo>
                  <a:close/>
                </a:path>
              </a:pathLst>
            </a:custGeom>
            <a:solidFill>
              <a:srgbClr val="1D65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34"/>
            <p:cNvSpPr/>
            <p:nvPr/>
          </p:nvSpPr>
          <p:spPr>
            <a:xfrm>
              <a:off x="3988875" y="3548300"/>
              <a:ext cx="31775" cy="14500"/>
            </a:xfrm>
            <a:custGeom>
              <a:rect b="b" l="l" r="r" t="t"/>
              <a:pathLst>
                <a:path extrusionOk="0" h="580" w="1271">
                  <a:moveTo>
                    <a:pt x="1159" y="1"/>
                  </a:moveTo>
                  <a:cubicBezTo>
                    <a:pt x="1142" y="1"/>
                    <a:pt x="1124" y="6"/>
                    <a:pt x="1108" y="20"/>
                  </a:cubicBezTo>
                  <a:cubicBezTo>
                    <a:pt x="810" y="258"/>
                    <a:pt x="465" y="401"/>
                    <a:pt x="96" y="436"/>
                  </a:cubicBezTo>
                  <a:cubicBezTo>
                    <a:pt x="4" y="448"/>
                    <a:pt x="1" y="580"/>
                    <a:pt x="85" y="580"/>
                  </a:cubicBezTo>
                  <a:cubicBezTo>
                    <a:pt x="88" y="580"/>
                    <a:pt x="92" y="580"/>
                    <a:pt x="96" y="579"/>
                  </a:cubicBezTo>
                  <a:cubicBezTo>
                    <a:pt x="513" y="532"/>
                    <a:pt x="882" y="389"/>
                    <a:pt x="1215" y="115"/>
                  </a:cubicBezTo>
                  <a:cubicBezTo>
                    <a:pt x="1271" y="69"/>
                    <a:pt x="1218" y="1"/>
                    <a:pt x="1159" y="1"/>
                  </a:cubicBezTo>
                  <a:close/>
                </a:path>
              </a:pathLst>
            </a:custGeom>
            <a:solidFill>
              <a:srgbClr val="0157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34"/>
            <p:cNvSpPr/>
            <p:nvPr/>
          </p:nvSpPr>
          <p:spPr>
            <a:xfrm>
              <a:off x="3957025" y="4204175"/>
              <a:ext cx="231300" cy="87575"/>
            </a:xfrm>
            <a:custGeom>
              <a:rect b="b" l="l" r="r" t="t"/>
              <a:pathLst>
                <a:path extrusionOk="0" h="3503" w="9252">
                  <a:moveTo>
                    <a:pt x="4663" y="1"/>
                  </a:moveTo>
                  <a:cubicBezTo>
                    <a:pt x="4646" y="1"/>
                    <a:pt x="4627" y="1"/>
                    <a:pt x="4608" y="2"/>
                  </a:cubicBezTo>
                  <a:cubicBezTo>
                    <a:pt x="4227" y="657"/>
                    <a:pt x="2918" y="1264"/>
                    <a:pt x="2168" y="1467"/>
                  </a:cubicBezTo>
                  <a:cubicBezTo>
                    <a:pt x="1489" y="1645"/>
                    <a:pt x="167" y="1836"/>
                    <a:pt x="25" y="2753"/>
                  </a:cubicBezTo>
                  <a:cubicBezTo>
                    <a:pt x="1" y="2955"/>
                    <a:pt x="60" y="3503"/>
                    <a:pt x="358" y="3503"/>
                  </a:cubicBezTo>
                  <a:lnTo>
                    <a:pt x="8788" y="3503"/>
                  </a:lnTo>
                  <a:cubicBezTo>
                    <a:pt x="9061" y="3503"/>
                    <a:pt x="9252" y="3288"/>
                    <a:pt x="9240" y="3038"/>
                  </a:cubicBezTo>
                  <a:cubicBezTo>
                    <a:pt x="9180" y="2026"/>
                    <a:pt x="9014" y="1062"/>
                    <a:pt x="8311" y="336"/>
                  </a:cubicBezTo>
                  <a:cubicBezTo>
                    <a:pt x="7847" y="407"/>
                    <a:pt x="7002" y="586"/>
                    <a:pt x="6299" y="717"/>
                  </a:cubicBezTo>
                  <a:cubicBezTo>
                    <a:pt x="6223" y="731"/>
                    <a:pt x="6147" y="738"/>
                    <a:pt x="6072" y="738"/>
                  </a:cubicBezTo>
                  <a:cubicBezTo>
                    <a:pt x="5658" y="738"/>
                    <a:pt x="5277" y="522"/>
                    <a:pt x="5025" y="169"/>
                  </a:cubicBezTo>
                  <a:cubicBezTo>
                    <a:pt x="4960" y="60"/>
                    <a:pt x="4854" y="1"/>
                    <a:pt x="466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34"/>
            <p:cNvSpPr/>
            <p:nvPr/>
          </p:nvSpPr>
          <p:spPr>
            <a:xfrm>
              <a:off x="4072225" y="4204175"/>
              <a:ext cx="231600" cy="87575"/>
            </a:xfrm>
            <a:custGeom>
              <a:rect b="b" l="l" r="r" t="t"/>
              <a:pathLst>
                <a:path extrusionOk="0" h="3503" w="9264">
                  <a:moveTo>
                    <a:pt x="4675" y="1"/>
                  </a:moveTo>
                  <a:cubicBezTo>
                    <a:pt x="4657" y="1"/>
                    <a:pt x="4639" y="1"/>
                    <a:pt x="4620" y="2"/>
                  </a:cubicBezTo>
                  <a:cubicBezTo>
                    <a:pt x="4227" y="657"/>
                    <a:pt x="2917" y="1264"/>
                    <a:pt x="2179" y="1467"/>
                  </a:cubicBezTo>
                  <a:cubicBezTo>
                    <a:pt x="1489" y="1645"/>
                    <a:pt x="167" y="1836"/>
                    <a:pt x="36" y="2753"/>
                  </a:cubicBezTo>
                  <a:cubicBezTo>
                    <a:pt x="0" y="2955"/>
                    <a:pt x="60" y="3503"/>
                    <a:pt x="358" y="3503"/>
                  </a:cubicBezTo>
                  <a:lnTo>
                    <a:pt x="8799" y="3503"/>
                  </a:lnTo>
                  <a:cubicBezTo>
                    <a:pt x="9061" y="3503"/>
                    <a:pt x="9263" y="3288"/>
                    <a:pt x="9240" y="3038"/>
                  </a:cubicBezTo>
                  <a:cubicBezTo>
                    <a:pt x="9180" y="2026"/>
                    <a:pt x="9025" y="1062"/>
                    <a:pt x="8323" y="336"/>
                  </a:cubicBezTo>
                  <a:cubicBezTo>
                    <a:pt x="7847" y="407"/>
                    <a:pt x="7013" y="586"/>
                    <a:pt x="6299" y="717"/>
                  </a:cubicBezTo>
                  <a:cubicBezTo>
                    <a:pt x="6224" y="731"/>
                    <a:pt x="6150" y="738"/>
                    <a:pt x="6076" y="738"/>
                  </a:cubicBezTo>
                  <a:cubicBezTo>
                    <a:pt x="5669" y="738"/>
                    <a:pt x="5289" y="522"/>
                    <a:pt x="5037" y="169"/>
                  </a:cubicBezTo>
                  <a:cubicBezTo>
                    <a:pt x="4971" y="60"/>
                    <a:pt x="4866" y="1"/>
                    <a:pt x="467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34"/>
            <p:cNvSpPr/>
            <p:nvPr/>
          </p:nvSpPr>
          <p:spPr>
            <a:xfrm>
              <a:off x="4167575" y="3857575"/>
              <a:ext cx="34675" cy="56375"/>
            </a:xfrm>
            <a:custGeom>
              <a:rect b="b" l="l" r="r" t="t"/>
              <a:pathLst>
                <a:path extrusionOk="0" h="2255" w="1387">
                  <a:moveTo>
                    <a:pt x="1280" y="1"/>
                  </a:moveTo>
                  <a:cubicBezTo>
                    <a:pt x="1256" y="1"/>
                    <a:pt x="1234" y="13"/>
                    <a:pt x="1223" y="43"/>
                  </a:cubicBezTo>
                  <a:cubicBezTo>
                    <a:pt x="818" y="746"/>
                    <a:pt x="437" y="1436"/>
                    <a:pt x="32" y="2139"/>
                  </a:cubicBezTo>
                  <a:cubicBezTo>
                    <a:pt x="0" y="2202"/>
                    <a:pt x="43" y="2255"/>
                    <a:pt x="92" y="2255"/>
                  </a:cubicBezTo>
                  <a:cubicBezTo>
                    <a:pt x="117" y="2255"/>
                    <a:pt x="143" y="2242"/>
                    <a:pt x="163" y="2210"/>
                  </a:cubicBezTo>
                  <a:cubicBezTo>
                    <a:pt x="568" y="1519"/>
                    <a:pt x="949" y="817"/>
                    <a:pt x="1354" y="115"/>
                  </a:cubicBezTo>
                  <a:cubicBezTo>
                    <a:pt x="1386" y="58"/>
                    <a:pt x="1330" y="1"/>
                    <a:pt x="1280" y="1"/>
                  </a:cubicBezTo>
                  <a:close/>
                </a:path>
              </a:pathLst>
            </a:custGeom>
            <a:solidFill>
              <a:srgbClr val="1D65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34"/>
            <p:cNvSpPr/>
            <p:nvPr/>
          </p:nvSpPr>
          <p:spPr>
            <a:xfrm>
              <a:off x="4186750" y="3879275"/>
              <a:ext cx="12650" cy="33400"/>
            </a:xfrm>
            <a:custGeom>
              <a:rect b="b" l="l" r="r" t="t"/>
              <a:pathLst>
                <a:path extrusionOk="0" h="1336" w="506">
                  <a:moveTo>
                    <a:pt x="413" y="0"/>
                  </a:moveTo>
                  <a:cubicBezTo>
                    <a:pt x="382" y="0"/>
                    <a:pt x="353" y="17"/>
                    <a:pt x="349" y="56"/>
                  </a:cubicBezTo>
                  <a:cubicBezTo>
                    <a:pt x="241" y="449"/>
                    <a:pt x="122" y="842"/>
                    <a:pt x="15" y="1247"/>
                  </a:cubicBezTo>
                  <a:cubicBezTo>
                    <a:pt x="1" y="1298"/>
                    <a:pt x="48" y="1335"/>
                    <a:pt x="95" y="1335"/>
                  </a:cubicBezTo>
                  <a:cubicBezTo>
                    <a:pt x="126" y="1335"/>
                    <a:pt x="156" y="1320"/>
                    <a:pt x="170" y="1282"/>
                  </a:cubicBezTo>
                  <a:cubicBezTo>
                    <a:pt x="277" y="878"/>
                    <a:pt x="396" y="497"/>
                    <a:pt x="491" y="92"/>
                  </a:cubicBezTo>
                  <a:cubicBezTo>
                    <a:pt x="506" y="36"/>
                    <a:pt x="457" y="0"/>
                    <a:pt x="413" y="0"/>
                  </a:cubicBezTo>
                  <a:close/>
                </a:path>
              </a:pathLst>
            </a:custGeom>
            <a:solidFill>
              <a:srgbClr val="1D65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34"/>
            <p:cNvSpPr/>
            <p:nvPr/>
          </p:nvSpPr>
          <p:spPr>
            <a:xfrm>
              <a:off x="4055925" y="3864650"/>
              <a:ext cx="29525" cy="62350"/>
            </a:xfrm>
            <a:custGeom>
              <a:rect b="b" l="l" r="r" t="t"/>
              <a:pathLst>
                <a:path extrusionOk="0" h="2494" w="1181">
                  <a:moveTo>
                    <a:pt x="1089" y="1"/>
                  </a:moveTo>
                  <a:cubicBezTo>
                    <a:pt x="1066" y="1"/>
                    <a:pt x="1045" y="14"/>
                    <a:pt x="1033" y="46"/>
                  </a:cubicBezTo>
                  <a:cubicBezTo>
                    <a:pt x="700" y="820"/>
                    <a:pt x="355" y="1606"/>
                    <a:pt x="33" y="2379"/>
                  </a:cubicBezTo>
                  <a:cubicBezTo>
                    <a:pt x="1" y="2436"/>
                    <a:pt x="52" y="2493"/>
                    <a:pt x="102" y="2493"/>
                  </a:cubicBezTo>
                  <a:cubicBezTo>
                    <a:pt x="126" y="2493"/>
                    <a:pt x="149" y="2481"/>
                    <a:pt x="164" y="2451"/>
                  </a:cubicBezTo>
                  <a:cubicBezTo>
                    <a:pt x="498" y="1677"/>
                    <a:pt x="831" y="891"/>
                    <a:pt x="1164" y="117"/>
                  </a:cubicBezTo>
                  <a:cubicBezTo>
                    <a:pt x="1180" y="54"/>
                    <a:pt x="1133" y="1"/>
                    <a:pt x="1089" y="1"/>
                  </a:cubicBezTo>
                  <a:close/>
                </a:path>
              </a:pathLst>
            </a:custGeom>
            <a:solidFill>
              <a:srgbClr val="1D65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34"/>
            <p:cNvSpPr/>
            <p:nvPr/>
          </p:nvSpPr>
          <p:spPr>
            <a:xfrm>
              <a:off x="4072525" y="3885625"/>
              <a:ext cx="12250" cy="39800"/>
            </a:xfrm>
            <a:custGeom>
              <a:rect b="b" l="l" r="r" t="t"/>
              <a:pathLst>
                <a:path extrusionOk="0" h="1592" w="490">
                  <a:moveTo>
                    <a:pt x="390" y="0"/>
                  </a:moveTo>
                  <a:cubicBezTo>
                    <a:pt x="369" y="0"/>
                    <a:pt x="348" y="12"/>
                    <a:pt x="334" y="40"/>
                  </a:cubicBezTo>
                  <a:cubicBezTo>
                    <a:pt x="107" y="493"/>
                    <a:pt x="0" y="1005"/>
                    <a:pt x="48" y="1529"/>
                  </a:cubicBezTo>
                  <a:cubicBezTo>
                    <a:pt x="54" y="1570"/>
                    <a:pt x="96" y="1591"/>
                    <a:pt x="134" y="1591"/>
                  </a:cubicBezTo>
                  <a:cubicBezTo>
                    <a:pt x="173" y="1591"/>
                    <a:pt x="209" y="1570"/>
                    <a:pt x="203" y="1529"/>
                  </a:cubicBezTo>
                  <a:cubicBezTo>
                    <a:pt x="155" y="1028"/>
                    <a:pt x="238" y="552"/>
                    <a:pt x="465" y="112"/>
                  </a:cubicBezTo>
                  <a:cubicBezTo>
                    <a:pt x="490" y="62"/>
                    <a:pt x="439" y="0"/>
                    <a:pt x="390" y="0"/>
                  </a:cubicBezTo>
                  <a:close/>
                </a:path>
              </a:pathLst>
            </a:custGeom>
            <a:solidFill>
              <a:srgbClr val="1D65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34"/>
            <p:cNvSpPr/>
            <p:nvPr/>
          </p:nvSpPr>
          <p:spPr>
            <a:xfrm>
              <a:off x="4043275" y="3632300"/>
              <a:ext cx="54850" cy="19725"/>
            </a:xfrm>
            <a:custGeom>
              <a:rect b="b" l="l" r="r" t="t"/>
              <a:pathLst>
                <a:path extrusionOk="0" h="789" w="2194">
                  <a:moveTo>
                    <a:pt x="95" y="0"/>
                  </a:moveTo>
                  <a:cubicBezTo>
                    <a:pt x="21" y="0"/>
                    <a:pt x="0" y="127"/>
                    <a:pt x="75" y="148"/>
                  </a:cubicBezTo>
                  <a:cubicBezTo>
                    <a:pt x="706" y="351"/>
                    <a:pt x="1325" y="553"/>
                    <a:pt x="1956" y="744"/>
                  </a:cubicBezTo>
                  <a:cubicBezTo>
                    <a:pt x="1992" y="767"/>
                    <a:pt x="2028" y="779"/>
                    <a:pt x="2075" y="779"/>
                  </a:cubicBezTo>
                  <a:cubicBezTo>
                    <a:pt x="2086" y="786"/>
                    <a:pt x="2097" y="788"/>
                    <a:pt x="2106" y="788"/>
                  </a:cubicBezTo>
                  <a:cubicBezTo>
                    <a:pt x="2169" y="788"/>
                    <a:pt x="2194" y="669"/>
                    <a:pt x="2111" y="648"/>
                  </a:cubicBezTo>
                  <a:cubicBezTo>
                    <a:pt x="1444" y="434"/>
                    <a:pt x="789" y="208"/>
                    <a:pt x="123" y="5"/>
                  </a:cubicBezTo>
                  <a:cubicBezTo>
                    <a:pt x="113" y="2"/>
                    <a:pt x="104" y="0"/>
                    <a:pt x="95" y="0"/>
                  </a:cubicBezTo>
                  <a:close/>
                </a:path>
              </a:pathLst>
            </a:custGeom>
            <a:solidFill>
              <a:srgbClr val="1D65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34"/>
            <p:cNvSpPr/>
            <p:nvPr/>
          </p:nvSpPr>
          <p:spPr>
            <a:xfrm>
              <a:off x="4037350" y="3618575"/>
              <a:ext cx="47825" cy="19600"/>
            </a:xfrm>
            <a:custGeom>
              <a:rect b="b" l="l" r="r" t="t"/>
              <a:pathLst>
                <a:path extrusionOk="0" h="784" w="1913">
                  <a:moveTo>
                    <a:pt x="90" y="1"/>
                  </a:moveTo>
                  <a:cubicBezTo>
                    <a:pt x="19" y="1"/>
                    <a:pt x="0" y="108"/>
                    <a:pt x="74" y="150"/>
                  </a:cubicBezTo>
                  <a:cubicBezTo>
                    <a:pt x="645" y="364"/>
                    <a:pt x="1217" y="566"/>
                    <a:pt x="1788" y="781"/>
                  </a:cubicBezTo>
                  <a:cubicBezTo>
                    <a:pt x="1795" y="782"/>
                    <a:pt x="1801" y="783"/>
                    <a:pt x="1807" y="783"/>
                  </a:cubicBezTo>
                  <a:cubicBezTo>
                    <a:pt x="1878" y="783"/>
                    <a:pt x="1913" y="659"/>
                    <a:pt x="1836" y="626"/>
                  </a:cubicBezTo>
                  <a:cubicBezTo>
                    <a:pt x="1264" y="423"/>
                    <a:pt x="681" y="209"/>
                    <a:pt x="121" y="7"/>
                  </a:cubicBezTo>
                  <a:cubicBezTo>
                    <a:pt x="110" y="2"/>
                    <a:pt x="100" y="1"/>
                    <a:pt x="90" y="1"/>
                  </a:cubicBezTo>
                  <a:close/>
                </a:path>
              </a:pathLst>
            </a:custGeom>
            <a:solidFill>
              <a:srgbClr val="1D65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34"/>
            <p:cNvSpPr/>
            <p:nvPr/>
          </p:nvSpPr>
          <p:spPr>
            <a:xfrm>
              <a:off x="4131700" y="3623275"/>
              <a:ext cx="56050" cy="24475"/>
            </a:xfrm>
            <a:custGeom>
              <a:rect b="b" l="l" r="r" t="t"/>
              <a:pathLst>
                <a:path extrusionOk="0" h="979" w="2242">
                  <a:moveTo>
                    <a:pt x="2153" y="0"/>
                  </a:moveTo>
                  <a:cubicBezTo>
                    <a:pt x="2143" y="0"/>
                    <a:pt x="2133" y="3"/>
                    <a:pt x="2122" y="9"/>
                  </a:cubicBezTo>
                  <a:cubicBezTo>
                    <a:pt x="1431" y="271"/>
                    <a:pt x="765" y="557"/>
                    <a:pt x="86" y="831"/>
                  </a:cubicBezTo>
                  <a:cubicBezTo>
                    <a:pt x="1" y="852"/>
                    <a:pt x="30" y="979"/>
                    <a:pt x="97" y="979"/>
                  </a:cubicBezTo>
                  <a:cubicBezTo>
                    <a:pt x="105" y="979"/>
                    <a:pt x="113" y="977"/>
                    <a:pt x="122" y="974"/>
                  </a:cubicBezTo>
                  <a:cubicBezTo>
                    <a:pt x="812" y="712"/>
                    <a:pt x="1479" y="426"/>
                    <a:pt x="2170" y="152"/>
                  </a:cubicBezTo>
                  <a:cubicBezTo>
                    <a:pt x="2242" y="121"/>
                    <a:pt x="2216" y="0"/>
                    <a:pt x="2153" y="0"/>
                  </a:cubicBezTo>
                  <a:close/>
                </a:path>
              </a:pathLst>
            </a:custGeom>
            <a:solidFill>
              <a:srgbClr val="1D65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34"/>
            <p:cNvSpPr/>
            <p:nvPr/>
          </p:nvSpPr>
          <p:spPr>
            <a:xfrm>
              <a:off x="4147250" y="3643125"/>
              <a:ext cx="23825" cy="6350"/>
            </a:xfrm>
            <a:custGeom>
              <a:rect b="b" l="l" r="r" t="t"/>
              <a:pathLst>
                <a:path extrusionOk="0" h="254" w="953">
                  <a:moveTo>
                    <a:pt x="868" y="0"/>
                  </a:moveTo>
                  <a:cubicBezTo>
                    <a:pt x="864" y="0"/>
                    <a:pt x="861" y="1"/>
                    <a:pt x="857" y="1"/>
                  </a:cubicBezTo>
                  <a:cubicBezTo>
                    <a:pt x="607" y="37"/>
                    <a:pt x="333" y="61"/>
                    <a:pt x="83" y="108"/>
                  </a:cubicBezTo>
                  <a:cubicBezTo>
                    <a:pt x="6" y="119"/>
                    <a:pt x="0" y="254"/>
                    <a:pt x="67" y="254"/>
                  </a:cubicBezTo>
                  <a:cubicBezTo>
                    <a:pt x="72" y="254"/>
                    <a:pt x="77" y="253"/>
                    <a:pt x="83" y="251"/>
                  </a:cubicBezTo>
                  <a:cubicBezTo>
                    <a:pt x="333" y="227"/>
                    <a:pt x="607" y="191"/>
                    <a:pt x="857" y="156"/>
                  </a:cubicBezTo>
                  <a:cubicBezTo>
                    <a:pt x="948" y="133"/>
                    <a:pt x="952" y="0"/>
                    <a:pt x="868" y="0"/>
                  </a:cubicBezTo>
                  <a:close/>
                </a:path>
              </a:pathLst>
            </a:custGeom>
            <a:solidFill>
              <a:srgbClr val="1D65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34"/>
            <p:cNvSpPr/>
            <p:nvPr/>
          </p:nvSpPr>
          <p:spPr>
            <a:xfrm>
              <a:off x="3935300" y="3340725"/>
              <a:ext cx="75625" cy="107025"/>
            </a:xfrm>
            <a:custGeom>
              <a:rect b="b" l="l" r="r" t="t"/>
              <a:pathLst>
                <a:path extrusionOk="0" h="4281" w="3025">
                  <a:moveTo>
                    <a:pt x="155" y="0"/>
                  </a:moveTo>
                  <a:cubicBezTo>
                    <a:pt x="96" y="560"/>
                    <a:pt x="60" y="1131"/>
                    <a:pt x="36" y="1691"/>
                  </a:cubicBezTo>
                  <a:cubicBezTo>
                    <a:pt x="1" y="2286"/>
                    <a:pt x="1" y="2917"/>
                    <a:pt x="262" y="3417"/>
                  </a:cubicBezTo>
                  <a:cubicBezTo>
                    <a:pt x="524" y="3953"/>
                    <a:pt x="1048" y="4227"/>
                    <a:pt x="1536" y="4275"/>
                  </a:cubicBezTo>
                  <a:cubicBezTo>
                    <a:pt x="1590" y="4278"/>
                    <a:pt x="1644" y="4280"/>
                    <a:pt x="1697" y="4280"/>
                  </a:cubicBezTo>
                  <a:cubicBezTo>
                    <a:pt x="2151" y="4280"/>
                    <a:pt x="2588" y="4151"/>
                    <a:pt x="3025" y="4013"/>
                  </a:cubicBezTo>
                  <a:cubicBezTo>
                    <a:pt x="3025" y="3060"/>
                    <a:pt x="3013" y="2084"/>
                    <a:pt x="2953" y="1096"/>
                  </a:cubicBezTo>
                  <a:cubicBezTo>
                    <a:pt x="2885" y="1100"/>
                    <a:pt x="2816" y="1102"/>
                    <a:pt x="2747" y="1102"/>
                  </a:cubicBezTo>
                  <a:cubicBezTo>
                    <a:pt x="1828" y="1102"/>
                    <a:pt x="920" y="731"/>
                    <a:pt x="155" y="0"/>
                  </a:cubicBezTo>
                  <a:close/>
                </a:path>
              </a:pathLst>
            </a:custGeom>
            <a:solidFill>
              <a:srgbClr val="B26B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34"/>
            <p:cNvSpPr/>
            <p:nvPr/>
          </p:nvSpPr>
          <p:spPr>
            <a:xfrm>
              <a:off x="3973400" y="3126325"/>
              <a:ext cx="145875" cy="284375"/>
            </a:xfrm>
            <a:custGeom>
              <a:rect b="b" l="l" r="r" t="t"/>
              <a:pathLst>
                <a:path extrusionOk="0" h="11375" w="5835">
                  <a:moveTo>
                    <a:pt x="5139" y="1"/>
                  </a:moveTo>
                  <a:cubicBezTo>
                    <a:pt x="3946" y="1"/>
                    <a:pt x="2652" y="432"/>
                    <a:pt x="2037" y="1385"/>
                  </a:cubicBezTo>
                  <a:cubicBezTo>
                    <a:pt x="132" y="4314"/>
                    <a:pt x="1" y="8302"/>
                    <a:pt x="1691" y="11374"/>
                  </a:cubicBezTo>
                  <a:cubicBezTo>
                    <a:pt x="1989" y="7290"/>
                    <a:pt x="3525" y="3433"/>
                    <a:pt x="5835" y="51"/>
                  </a:cubicBezTo>
                  <a:cubicBezTo>
                    <a:pt x="5611" y="18"/>
                    <a:pt x="5377" y="1"/>
                    <a:pt x="5139" y="1"/>
                  </a:cubicBezTo>
                  <a:close/>
                </a:path>
              </a:pathLst>
            </a:custGeom>
            <a:solidFill>
              <a:srgbClr val="2121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34"/>
            <p:cNvSpPr/>
            <p:nvPr/>
          </p:nvSpPr>
          <p:spPr>
            <a:xfrm>
              <a:off x="3979050" y="3175800"/>
              <a:ext cx="27700" cy="42600"/>
            </a:xfrm>
            <a:custGeom>
              <a:rect b="b" l="l" r="r" t="t"/>
              <a:pathLst>
                <a:path extrusionOk="0" h="1704" w="1108">
                  <a:moveTo>
                    <a:pt x="924" y="0"/>
                  </a:moveTo>
                  <a:cubicBezTo>
                    <a:pt x="918" y="0"/>
                    <a:pt x="912" y="1"/>
                    <a:pt x="906" y="1"/>
                  </a:cubicBezTo>
                  <a:cubicBezTo>
                    <a:pt x="846" y="1"/>
                    <a:pt x="798" y="37"/>
                    <a:pt x="775" y="73"/>
                  </a:cubicBezTo>
                  <a:lnTo>
                    <a:pt x="1" y="1251"/>
                  </a:lnTo>
                  <a:lnTo>
                    <a:pt x="918" y="1704"/>
                  </a:lnTo>
                  <a:lnTo>
                    <a:pt x="1096" y="216"/>
                  </a:lnTo>
                  <a:cubicBezTo>
                    <a:pt x="1107" y="103"/>
                    <a:pt x="1033" y="0"/>
                    <a:pt x="924" y="0"/>
                  </a:cubicBezTo>
                  <a:close/>
                </a:path>
              </a:pathLst>
            </a:custGeom>
            <a:solidFill>
              <a:srgbClr val="ED995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34"/>
            <p:cNvSpPr/>
            <p:nvPr/>
          </p:nvSpPr>
          <p:spPr>
            <a:xfrm>
              <a:off x="3939475" y="3182075"/>
              <a:ext cx="84250" cy="186050"/>
            </a:xfrm>
            <a:custGeom>
              <a:rect b="b" l="l" r="r" t="t"/>
              <a:pathLst>
                <a:path extrusionOk="0" h="7442" w="3370">
                  <a:moveTo>
                    <a:pt x="2441" y="0"/>
                  </a:moveTo>
                  <a:lnTo>
                    <a:pt x="1584" y="512"/>
                  </a:lnTo>
                  <a:lnTo>
                    <a:pt x="822" y="1655"/>
                  </a:lnTo>
                  <a:cubicBezTo>
                    <a:pt x="727" y="1774"/>
                    <a:pt x="703" y="1917"/>
                    <a:pt x="715" y="2072"/>
                  </a:cubicBezTo>
                  <a:lnTo>
                    <a:pt x="786" y="3071"/>
                  </a:lnTo>
                  <a:lnTo>
                    <a:pt x="786" y="3071"/>
                  </a:lnTo>
                  <a:cubicBezTo>
                    <a:pt x="786" y="3071"/>
                    <a:pt x="786" y="3071"/>
                    <a:pt x="786" y="3071"/>
                  </a:cubicBezTo>
                  <a:cubicBezTo>
                    <a:pt x="766" y="3071"/>
                    <a:pt x="129" y="4939"/>
                    <a:pt x="0" y="6346"/>
                  </a:cubicBezTo>
                  <a:cubicBezTo>
                    <a:pt x="488" y="6823"/>
                    <a:pt x="1048" y="7144"/>
                    <a:pt x="1619" y="7323"/>
                  </a:cubicBezTo>
                  <a:cubicBezTo>
                    <a:pt x="1858" y="7394"/>
                    <a:pt x="2084" y="7430"/>
                    <a:pt x="2322" y="7442"/>
                  </a:cubicBezTo>
                  <a:cubicBezTo>
                    <a:pt x="1953" y="6251"/>
                    <a:pt x="1822" y="5001"/>
                    <a:pt x="1893" y="3775"/>
                  </a:cubicBezTo>
                  <a:lnTo>
                    <a:pt x="2000" y="3775"/>
                  </a:lnTo>
                  <a:cubicBezTo>
                    <a:pt x="2120" y="3584"/>
                    <a:pt x="2191" y="3394"/>
                    <a:pt x="2191" y="3179"/>
                  </a:cubicBezTo>
                  <a:lnTo>
                    <a:pt x="2310" y="3096"/>
                  </a:lnTo>
                  <a:lnTo>
                    <a:pt x="2679" y="3155"/>
                  </a:lnTo>
                  <a:cubicBezTo>
                    <a:pt x="2701" y="3160"/>
                    <a:pt x="2722" y="3162"/>
                    <a:pt x="2743" y="3162"/>
                  </a:cubicBezTo>
                  <a:cubicBezTo>
                    <a:pt x="2896" y="3162"/>
                    <a:pt x="3030" y="3052"/>
                    <a:pt x="3072" y="2905"/>
                  </a:cubicBezTo>
                  <a:cubicBezTo>
                    <a:pt x="3096" y="2774"/>
                    <a:pt x="3036" y="2620"/>
                    <a:pt x="2929" y="2548"/>
                  </a:cubicBezTo>
                  <a:cubicBezTo>
                    <a:pt x="3036" y="2501"/>
                    <a:pt x="3108" y="2429"/>
                    <a:pt x="3143" y="2310"/>
                  </a:cubicBezTo>
                  <a:cubicBezTo>
                    <a:pt x="3191" y="2143"/>
                    <a:pt x="3096" y="1977"/>
                    <a:pt x="2929" y="1905"/>
                  </a:cubicBezTo>
                  <a:cubicBezTo>
                    <a:pt x="3036" y="1881"/>
                    <a:pt x="3132" y="1786"/>
                    <a:pt x="3155" y="1667"/>
                  </a:cubicBezTo>
                  <a:cubicBezTo>
                    <a:pt x="3203" y="1489"/>
                    <a:pt x="3096" y="1310"/>
                    <a:pt x="2917" y="1250"/>
                  </a:cubicBezTo>
                  <a:lnTo>
                    <a:pt x="2274" y="1084"/>
                  </a:lnTo>
                  <a:lnTo>
                    <a:pt x="2072" y="1203"/>
                  </a:lnTo>
                  <a:lnTo>
                    <a:pt x="2072" y="1084"/>
                  </a:lnTo>
                  <a:lnTo>
                    <a:pt x="2560" y="774"/>
                  </a:lnTo>
                  <a:lnTo>
                    <a:pt x="2929" y="834"/>
                  </a:lnTo>
                  <a:cubicBezTo>
                    <a:pt x="2951" y="838"/>
                    <a:pt x="2972" y="840"/>
                    <a:pt x="2993" y="840"/>
                  </a:cubicBezTo>
                  <a:cubicBezTo>
                    <a:pt x="3146" y="840"/>
                    <a:pt x="3280" y="730"/>
                    <a:pt x="3322" y="584"/>
                  </a:cubicBezTo>
                  <a:cubicBezTo>
                    <a:pt x="3370" y="405"/>
                    <a:pt x="3263" y="226"/>
                    <a:pt x="3084" y="167"/>
                  </a:cubicBezTo>
                  <a:lnTo>
                    <a:pt x="2441" y="0"/>
                  </a:lnTo>
                  <a:close/>
                </a:path>
              </a:pathLst>
            </a:custGeom>
            <a:solidFill>
              <a:srgbClr val="FFC39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34"/>
            <p:cNvSpPr/>
            <p:nvPr/>
          </p:nvSpPr>
          <p:spPr>
            <a:xfrm>
              <a:off x="4098725" y="3527950"/>
              <a:ext cx="161950" cy="42575"/>
            </a:xfrm>
            <a:custGeom>
              <a:rect b="b" l="l" r="r" t="t"/>
              <a:pathLst>
                <a:path extrusionOk="0" h="1703" w="6478">
                  <a:moveTo>
                    <a:pt x="6310" y="0"/>
                  </a:moveTo>
                  <a:cubicBezTo>
                    <a:pt x="4334" y="738"/>
                    <a:pt x="2096" y="1072"/>
                    <a:pt x="0" y="1512"/>
                  </a:cubicBezTo>
                  <a:cubicBezTo>
                    <a:pt x="36" y="1572"/>
                    <a:pt x="60" y="1643"/>
                    <a:pt x="107" y="1703"/>
                  </a:cubicBezTo>
                  <a:cubicBezTo>
                    <a:pt x="3215" y="1679"/>
                    <a:pt x="6477" y="1405"/>
                    <a:pt x="6477" y="1393"/>
                  </a:cubicBezTo>
                  <a:cubicBezTo>
                    <a:pt x="6477" y="977"/>
                    <a:pt x="6418" y="500"/>
                    <a:pt x="6310" y="0"/>
                  </a:cubicBezTo>
                  <a:close/>
                </a:path>
              </a:pathLst>
            </a:custGeom>
            <a:solidFill>
              <a:srgbClr val="854A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34"/>
            <p:cNvSpPr/>
            <p:nvPr/>
          </p:nvSpPr>
          <p:spPr>
            <a:xfrm>
              <a:off x="3985600" y="3123200"/>
              <a:ext cx="275075" cy="447325"/>
            </a:xfrm>
            <a:custGeom>
              <a:rect b="b" l="l" r="r" t="t"/>
              <a:pathLst>
                <a:path extrusionOk="0" h="17893" w="11003">
                  <a:moveTo>
                    <a:pt x="5910" y="1"/>
                  </a:moveTo>
                  <a:cubicBezTo>
                    <a:pt x="5811" y="1"/>
                    <a:pt x="5722" y="4"/>
                    <a:pt x="5644" y="10"/>
                  </a:cubicBezTo>
                  <a:cubicBezTo>
                    <a:pt x="4037" y="141"/>
                    <a:pt x="394" y="3522"/>
                    <a:pt x="167" y="5963"/>
                  </a:cubicBezTo>
                  <a:cubicBezTo>
                    <a:pt x="1" y="7749"/>
                    <a:pt x="1025" y="7987"/>
                    <a:pt x="929" y="9785"/>
                  </a:cubicBezTo>
                  <a:cubicBezTo>
                    <a:pt x="775" y="12237"/>
                    <a:pt x="155" y="15154"/>
                    <a:pt x="13" y="17583"/>
                  </a:cubicBezTo>
                  <a:cubicBezTo>
                    <a:pt x="965" y="17815"/>
                    <a:pt x="2520" y="17893"/>
                    <a:pt x="4163" y="17893"/>
                  </a:cubicBezTo>
                  <a:cubicBezTo>
                    <a:pt x="7409" y="17893"/>
                    <a:pt x="11002" y="17591"/>
                    <a:pt x="11002" y="17583"/>
                  </a:cubicBezTo>
                  <a:cubicBezTo>
                    <a:pt x="11002" y="15035"/>
                    <a:pt x="8633" y="10321"/>
                    <a:pt x="8537" y="9559"/>
                  </a:cubicBezTo>
                  <a:cubicBezTo>
                    <a:pt x="8407" y="7701"/>
                    <a:pt x="10538" y="5618"/>
                    <a:pt x="10859" y="3391"/>
                  </a:cubicBezTo>
                  <a:cubicBezTo>
                    <a:pt x="10859" y="3296"/>
                    <a:pt x="10847" y="3212"/>
                    <a:pt x="10847" y="3117"/>
                  </a:cubicBezTo>
                  <a:cubicBezTo>
                    <a:pt x="10740" y="1915"/>
                    <a:pt x="9990" y="891"/>
                    <a:pt x="8871" y="426"/>
                  </a:cubicBezTo>
                  <a:cubicBezTo>
                    <a:pt x="8379" y="223"/>
                    <a:pt x="6782" y="1"/>
                    <a:pt x="5910" y="1"/>
                  </a:cubicBezTo>
                  <a:close/>
                </a:path>
              </a:pathLst>
            </a:custGeom>
            <a:solidFill>
              <a:srgbClr val="B26B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34"/>
            <p:cNvSpPr/>
            <p:nvPr/>
          </p:nvSpPr>
          <p:spPr>
            <a:xfrm>
              <a:off x="4079675" y="3158650"/>
              <a:ext cx="75575" cy="26475"/>
            </a:xfrm>
            <a:custGeom>
              <a:rect b="b" l="l" r="r" t="t"/>
              <a:pathLst>
                <a:path extrusionOk="0" h="1059" w="3023">
                  <a:moveTo>
                    <a:pt x="271" y="1"/>
                  </a:moveTo>
                  <a:cubicBezTo>
                    <a:pt x="243" y="1"/>
                    <a:pt x="216" y="14"/>
                    <a:pt x="202" y="44"/>
                  </a:cubicBezTo>
                  <a:cubicBezTo>
                    <a:pt x="0" y="544"/>
                    <a:pt x="310" y="1044"/>
                    <a:pt x="857" y="1056"/>
                  </a:cubicBezTo>
                  <a:cubicBezTo>
                    <a:pt x="881" y="1058"/>
                    <a:pt x="904" y="1059"/>
                    <a:pt x="927" y="1059"/>
                  </a:cubicBezTo>
                  <a:cubicBezTo>
                    <a:pt x="1262" y="1059"/>
                    <a:pt x="1605" y="906"/>
                    <a:pt x="1905" y="794"/>
                  </a:cubicBezTo>
                  <a:cubicBezTo>
                    <a:pt x="2262" y="663"/>
                    <a:pt x="2619" y="485"/>
                    <a:pt x="2953" y="282"/>
                  </a:cubicBezTo>
                  <a:cubicBezTo>
                    <a:pt x="3022" y="253"/>
                    <a:pt x="2984" y="149"/>
                    <a:pt x="2929" y="149"/>
                  </a:cubicBezTo>
                  <a:cubicBezTo>
                    <a:pt x="2917" y="149"/>
                    <a:pt x="2905" y="153"/>
                    <a:pt x="2893" y="163"/>
                  </a:cubicBezTo>
                  <a:cubicBezTo>
                    <a:pt x="2488" y="401"/>
                    <a:pt x="2072" y="604"/>
                    <a:pt x="1631" y="747"/>
                  </a:cubicBezTo>
                  <a:cubicBezTo>
                    <a:pt x="1405" y="818"/>
                    <a:pt x="1167" y="913"/>
                    <a:pt x="929" y="925"/>
                  </a:cubicBezTo>
                  <a:cubicBezTo>
                    <a:pt x="922" y="926"/>
                    <a:pt x="916" y="926"/>
                    <a:pt x="909" y="926"/>
                  </a:cubicBezTo>
                  <a:cubicBezTo>
                    <a:pt x="457" y="926"/>
                    <a:pt x="181" y="515"/>
                    <a:pt x="345" y="92"/>
                  </a:cubicBezTo>
                  <a:cubicBezTo>
                    <a:pt x="368" y="39"/>
                    <a:pt x="319" y="1"/>
                    <a:pt x="271" y="1"/>
                  </a:cubicBezTo>
                  <a:close/>
                </a:path>
              </a:pathLst>
            </a:custGeom>
            <a:solidFill>
              <a:srgbClr val="8852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34"/>
            <p:cNvSpPr/>
            <p:nvPr/>
          </p:nvSpPr>
          <p:spPr>
            <a:xfrm>
              <a:off x="3991400" y="3376650"/>
              <a:ext cx="20575" cy="133525"/>
            </a:xfrm>
            <a:custGeom>
              <a:rect b="b" l="l" r="r" t="t"/>
              <a:pathLst>
                <a:path extrusionOk="0" h="5341" w="823">
                  <a:moveTo>
                    <a:pt x="748" y="1"/>
                  </a:moveTo>
                  <a:cubicBezTo>
                    <a:pt x="709" y="1"/>
                    <a:pt x="668" y="22"/>
                    <a:pt x="662" y="63"/>
                  </a:cubicBezTo>
                  <a:cubicBezTo>
                    <a:pt x="435" y="1802"/>
                    <a:pt x="233" y="3528"/>
                    <a:pt x="7" y="5278"/>
                  </a:cubicBezTo>
                  <a:cubicBezTo>
                    <a:pt x="1" y="5320"/>
                    <a:pt x="34" y="5341"/>
                    <a:pt x="71" y="5341"/>
                  </a:cubicBezTo>
                  <a:cubicBezTo>
                    <a:pt x="108" y="5341"/>
                    <a:pt x="150" y="5320"/>
                    <a:pt x="162" y="5278"/>
                  </a:cubicBezTo>
                  <a:cubicBezTo>
                    <a:pt x="376" y="3528"/>
                    <a:pt x="590" y="1802"/>
                    <a:pt x="816" y="63"/>
                  </a:cubicBezTo>
                  <a:cubicBezTo>
                    <a:pt x="822" y="22"/>
                    <a:pt x="787" y="1"/>
                    <a:pt x="748" y="1"/>
                  </a:cubicBezTo>
                  <a:close/>
                </a:path>
              </a:pathLst>
            </a:custGeom>
            <a:solidFill>
              <a:srgbClr val="8852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34"/>
            <p:cNvSpPr/>
            <p:nvPr/>
          </p:nvSpPr>
          <p:spPr>
            <a:xfrm>
              <a:off x="4094275" y="3016875"/>
              <a:ext cx="86625" cy="152775"/>
            </a:xfrm>
            <a:custGeom>
              <a:rect b="b" l="l" r="r" t="t"/>
              <a:pathLst>
                <a:path extrusionOk="0" h="6111" w="3465">
                  <a:moveTo>
                    <a:pt x="2774" y="0"/>
                  </a:moveTo>
                  <a:lnTo>
                    <a:pt x="892" y="1060"/>
                  </a:lnTo>
                  <a:cubicBezTo>
                    <a:pt x="904" y="1346"/>
                    <a:pt x="928" y="1631"/>
                    <a:pt x="928" y="1905"/>
                  </a:cubicBezTo>
                  <a:cubicBezTo>
                    <a:pt x="940" y="2524"/>
                    <a:pt x="952" y="3144"/>
                    <a:pt x="988" y="3751"/>
                  </a:cubicBezTo>
                  <a:cubicBezTo>
                    <a:pt x="988" y="3870"/>
                    <a:pt x="1000" y="3977"/>
                    <a:pt x="1000" y="4096"/>
                  </a:cubicBezTo>
                  <a:cubicBezTo>
                    <a:pt x="1000" y="4167"/>
                    <a:pt x="1000" y="4251"/>
                    <a:pt x="1012" y="4322"/>
                  </a:cubicBezTo>
                  <a:cubicBezTo>
                    <a:pt x="904" y="4370"/>
                    <a:pt x="809" y="4406"/>
                    <a:pt x="702" y="4465"/>
                  </a:cubicBezTo>
                  <a:cubicBezTo>
                    <a:pt x="595" y="4513"/>
                    <a:pt x="523" y="4608"/>
                    <a:pt x="476" y="4703"/>
                  </a:cubicBezTo>
                  <a:cubicBezTo>
                    <a:pt x="222" y="5362"/>
                    <a:pt x="1" y="6110"/>
                    <a:pt x="434" y="6110"/>
                  </a:cubicBezTo>
                  <a:cubicBezTo>
                    <a:pt x="448" y="6110"/>
                    <a:pt x="461" y="6110"/>
                    <a:pt x="476" y="6108"/>
                  </a:cubicBezTo>
                  <a:cubicBezTo>
                    <a:pt x="1023" y="6072"/>
                    <a:pt x="3107" y="4882"/>
                    <a:pt x="3464" y="4310"/>
                  </a:cubicBezTo>
                  <a:cubicBezTo>
                    <a:pt x="3321" y="4227"/>
                    <a:pt x="3167" y="4191"/>
                    <a:pt x="3036" y="4132"/>
                  </a:cubicBezTo>
                  <a:lnTo>
                    <a:pt x="2893" y="1846"/>
                  </a:lnTo>
                  <a:cubicBezTo>
                    <a:pt x="2869" y="1703"/>
                    <a:pt x="2869" y="1572"/>
                    <a:pt x="2857" y="1417"/>
                  </a:cubicBezTo>
                  <a:cubicBezTo>
                    <a:pt x="2821" y="941"/>
                    <a:pt x="2797" y="477"/>
                    <a:pt x="2774" y="0"/>
                  </a:cubicBezTo>
                  <a:close/>
                </a:path>
              </a:pathLst>
            </a:custGeom>
            <a:solidFill>
              <a:srgbClr val="FFC39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34"/>
            <p:cNvSpPr/>
            <p:nvPr/>
          </p:nvSpPr>
          <p:spPr>
            <a:xfrm>
              <a:off x="4067450" y="2941850"/>
              <a:ext cx="108675" cy="136175"/>
            </a:xfrm>
            <a:custGeom>
              <a:rect b="b" l="l" r="r" t="t"/>
              <a:pathLst>
                <a:path extrusionOk="0" h="5447" w="4347">
                  <a:moveTo>
                    <a:pt x="275" y="1"/>
                  </a:moveTo>
                  <a:cubicBezTo>
                    <a:pt x="275" y="1"/>
                    <a:pt x="1" y="2644"/>
                    <a:pt x="120" y="3644"/>
                  </a:cubicBezTo>
                  <a:cubicBezTo>
                    <a:pt x="248" y="4647"/>
                    <a:pt x="556" y="5447"/>
                    <a:pt x="1447" y="5447"/>
                  </a:cubicBezTo>
                  <a:cubicBezTo>
                    <a:pt x="1720" y="5447"/>
                    <a:pt x="2048" y="5372"/>
                    <a:pt x="2442" y="5204"/>
                  </a:cubicBezTo>
                  <a:cubicBezTo>
                    <a:pt x="3108" y="4930"/>
                    <a:pt x="4263" y="4097"/>
                    <a:pt x="4299" y="3442"/>
                  </a:cubicBezTo>
                  <a:lnTo>
                    <a:pt x="4347" y="2727"/>
                  </a:lnTo>
                  <a:lnTo>
                    <a:pt x="3882" y="2704"/>
                  </a:lnTo>
                  <a:cubicBezTo>
                    <a:pt x="3823" y="2394"/>
                    <a:pt x="3704" y="2085"/>
                    <a:pt x="3573" y="1787"/>
                  </a:cubicBezTo>
                  <a:cubicBezTo>
                    <a:pt x="3370" y="1323"/>
                    <a:pt x="3335" y="822"/>
                    <a:pt x="3454" y="322"/>
                  </a:cubicBezTo>
                  <a:cubicBezTo>
                    <a:pt x="3454" y="299"/>
                    <a:pt x="3466" y="263"/>
                    <a:pt x="3466" y="239"/>
                  </a:cubicBezTo>
                  <a:lnTo>
                    <a:pt x="275" y="1"/>
                  </a:lnTo>
                  <a:close/>
                </a:path>
              </a:pathLst>
            </a:custGeom>
            <a:solidFill>
              <a:srgbClr val="FFC39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34"/>
            <p:cNvSpPr/>
            <p:nvPr/>
          </p:nvSpPr>
          <p:spPr>
            <a:xfrm>
              <a:off x="4171650" y="2995675"/>
              <a:ext cx="29775" cy="35150"/>
            </a:xfrm>
            <a:custGeom>
              <a:rect b="b" l="l" r="r" t="t"/>
              <a:pathLst>
                <a:path extrusionOk="0" h="1406" w="1191">
                  <a:moveTo>
                    <a:pt x="448" y="1"/>
                  </a:moveTo>
                  <a:cubicBezTo>
                    <a:pt x="229" y="1"/>
                    <a:pt x="59" y="183"/>
                    <a:pt x="48" y="396"/>
                  </a:cubicBezTo>
                  <a:lnTo>
                    <a:pt x="0" y="1241"/>
                  </a:lnTo>
                  <a:cubicBezTo>
                    <a:pt x="0" y="1253"/>
                    <a:pt x="12" y="1265"/>
                    <a:pt x="12" y="1289"/>
                  </a:cubicBezTo>
                  <a:cubicBezTo>
                    <a:pt x="130" y="1367"/>
                    <a:pt x="270" y="1406"/>
                    <a:pt x="411" y="1406"/>
                  </a:cubicBezTo>
                  <a:cubicBezTo>
                    <a:pt x="611" y="1406"/>
                    <a:pt x="813" y="1328"/>
                    <a:pt x="953" y="1182"/>
                  </a:cubicBezTo>
                  <a:cubicBezTo>
                    <a:pt x="1179" y="944"/>
                    <a:pt x="1191" y="527"/>
                    <a:pt x="988" y="253"/>
                  </a:cubicBezTo>
                  <a:cubicBezTo>
                    <a:pt x="869" y="110"/>
                    <a:pt x="691" y="15"/>
                    <a:pt x="488" y="3"/>
                  </a:cubicBezTo>
                  <a:cubicBezTo>
                    <a:pt x="475" y="2"/>
                    <a:pt x="461" y="1"/>
                    <a:pt x="448" y="1"/>
                  </a:cubicBezTo>
                  <a:close/>
                </a:path>
              </a:pathLst>
            </a:custGeom>
            <a:solidFill>
              <a:srgbClr val="FFCCB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34"/>
            <p:cNvSpPr/>
            <p:nvPr/>
          </p:nvSpPr>
          <p:spPr>
            <a:xfrm>
              <a:off x="4109125" y="2962275"/>
              <a:ext cx="24100" cy="5775"/>
            </a:xfrm>
            <a:custGeom>
              <a:rect b="b" l="l" r="r" t="t"/>
              <a:pathLst>
                <a:path extrusionOk="0" h="231" w="964">
                  <a:moveTo>
                    <a:pt x="462" y="1"/>
                  </a:moveTo>
                  <a:cubicBezTo>
                    <a:pt x="325" y="1"/>
                    <a:pt x="188" y="31"/>
                    <a:pt x="60" y="89"/>
                  </a:cubicBezTo>
                  <a:cubicBezTo>
                    <a:pt x="0" y="129"/>
                    <a:pt x="33" y="219"/>
                    <a:pt x="94" y="219"/>
                  </a:cubicBezTo>
                  <a:cubicBezTo>
                    <a:pt x="105" y="219"/>
                    <a:pt x="118" y="216"/>
                    <a:pt x="132" y="208"/>
                  </a:cubicBezTo>
                  <a:cubicBezTo>
                    <a:pt x="241" y="168"/>
                    <a:pt x="353" y="147"/>
                    <a:pt x="465" y="147"/>
                  </a:cubicBezTo>
                  <a:cubicBezTo>
                    <a:pt x="585" y="147"/>
                    <a:pt x="705" y="171"/>
                    <a:pt x="822" y="220"/>
                  </a:cubicBezTo>
                  <a:cubicBezTo>
                    <a:pt x="834" y="227"/>
                    <a:pt x="846" y="231"/>
                    <a:pt x="857" y="231"/>
                  </a:cubicBezTo>
                  <a:cubicBezTo>
                    <a:pt x="916" y="231"/>
                    <a:pt x="964" y="141"/>
                    <a:pt x="894" y="101"/>
                  </a:cubicBezTo>
                  <a:cubicBezTo>
                    <a:pt x="754" y="34"/>
                    <a:pt x="607" y="1"/>
                    <a:pt x="462" y="1"/>
                  </a:cubicBezTo>
                  <a:close/>
                </a:path>
              </a:pathLst>
            </a:custGeom>
            <a:solidFill>
              <a:srgbClr val="3E272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34"/>
            <p:cNvSpPr/>
            <p:nvPr/>
          </p:nvSpPr>
          <p:spPr>
            <a:xfrm>
              <a:off x="4068650" y="2962625"/>
              <a:ext cx="24100" cy="5725"/>
            </a:xfrm>
            <a:custGeom>
              <a:rect b="b" l="l" r="r" t="t"/>
              <a:pathLst>
                <a:path extrusionOk="0" h="229" w="964">
                  <a:moveTo>
                    <a:pt x="453" y="0"/>
                  </a:moveTo>
                  <a:cubicBezTo>
                    <a:pt x="318" y="0"/>
                    <a:pt x="185" y="30"/>
                    <a:pt x="60" y="87"/>
                  </a:cubicBezTo>
                  <a:cubicBezTo>
                    <a:pt x="0" y="127"/>
                    <a:pt x="32" y="217"/>
                    <a:pt x="93" y="217"/>
                  </a:cubicBezTo>
                  <a:cubicBezTo>
                    <a:pt x="105" y="217"/>
                    <a:pt x="118" y="213"/>
                    <a:pt x="132" y="206"/>
                  </a:cubicBezTo>
                  <a:cubicBezTo>
                    <a:pt x="241" y="165"/>
                    <a:pt x="353" y="145"/>
                    <a:pt x="465" y="145"/>
                  </a:cubicBezTo>
                  <a:cubicBezTo>
                    <a:pt x="585" y="145"/>
                    <a:pt x="705" y="168"/>
                    <a:pt x="822" y="218"/>
                  </a:cubicBezTo>
                  <a:cubicBezTo>
                    <a:pt x="834" y="225"/>
                    <a:pt x="846" y="229"/>
                    <a:pt x="857" y="229"/>
                  </a:cubicBezTo>
                  <a:cubicBezTo>
                    <a:pt x="916" y="229"/>
                    <a:pt x="963" y="140"/>
                    <a:pt x="894" y="111"/>
                  </a:cubicBezTo>
                  <a:cubicBezTo>
                    <a:pt x="750" y="36"/>
                    <a:pt x="601" y="0"/>
                    <a:pt x="453" y="0"/>
                  </a:cubicBezTo>
                  <a:close/>
                </a:path>
              </a:pathLst>
            </a:custGeom>
            <a:solidFill>
              <a:srgbClr val="F84B2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34"/>
            <p:cNvSpPr/>
            <p:nvPr/>
          </p:nvSpPr>
          <p:spPr>
            <a:xfrm>
              <a:off x="4119250" y="2984825"/>
              <a:ext cx="5375" cy="14400"/>
            </a:xfrm>
            <a:custGeom>
              <a:rect b="b" l="l" r="r" t="t"/>
              <a:pathLst>
                <a:path extrusionOk="0" h="576" w="215">
                  <a:moveTo>
                    <a:pt x="109" y="0"/>
                  </a:moveTo>
                  <a:cubicBezTo>
                    <a:pt x="63" y="0"/>
                    <a:pt x="18" y="30"/>
                    <a:pt x="13" y="92"/>
                  </a:cubicBezTo>
                  <a:cubicBezTo>
                    <a:pt x="13" y="223"/>
                    <a:pt x="1" y="354"/>
                    <a:pt x="1" y="461"/>
                  </a:cubicBezTo>
                  <a:cubicBezTo>
                    <a:pt x="1" y="537"/>
                    <a:pt x="58" y="576"/>
                    <a:pt x="112" y="576"/>
                  </a:cubicBezTo>
                  <a:cubicBezTo>
                    <a:pt x="159" y="576"/>
                    <a:pt x="203" y="546"/>
                    <a:pt x="203" y="485"/>
                  </a:cubicBezTo>
                  <a:cubicBezTo>
                    <a:pt x="203" y="354"/>
                    <a:pt x="215" y="223"/>
                    <a:pt x="215" y="115"/>
                  </a:cubicBezTo>
                  <a:cubicBezTo>
                    <a:pt x="215" y="39"/>
                    <a:pt x="161" y="0"/>
                    <a:pt x="109" y="0"/>
                  </a:cubicBezTo>
                  <a:close/>
                </a:path>
              </a:pathLst>
            </a:custGeom>
            <a:solidFill>
              <a:srgbClr val="3E272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34"/>
            <p:cNvSpPr/>
            <p:nvPr/>
          </p:nvSpPr>
          <p:spPr>
            <a:xfrm>
              <a:off x="4076700" y="2981850"/>
              <a:ext cx="5675" cy="14425"/>
            </a:xfrm>
            <a:custGeom>
              <a:rect b="b" l="l" r="r" t="t"/>
              <a:pathLst>
                <a:path extrusionOk="0" h="577" w="227">
                  <a:moveTo>
                    <a:pt x="120" y="0"/>
                  </a:moveTo>
                  <a:cubicBezTo>
                    <a:pt x="74" y="0"/>
                    <a:pt x="29" y="30"/>
                    <a:pt x="24" y="92"/>
                  </a:cubicBezTo>
                  <a:cubicBezTo>
                    <a:pt x="24" y="234"/>
                    <a:pt x="0" y="354"/>
                    <a:pt x="0" y="473"/>
                  </a:cubicBezTo>
                  <a:cubicBezTo>
                    <a:pt x="0" y="541"/>
                    <a:pt x="59" y="577"/>
                    <a:pt x="114" y="577"/>
                  </a:cubicBezTo>
                  <a:cubicBezTo>
                    <a:pt x="165" y="577"/>
                    <a:pt x="214" y="547"/>
                    <a:pt x="214" y="485"/>
                  </a:cubicBezTo>
                  <a:cubicBezTo>
                    <a:pt x="214" y="354"/>
                    <a:pt x="226" y="234"/>
                    <a:pt x="226" y="115"/>
                  </a:cubicBezTo>
                  <a:cubicBezTo>
                    <a:pt x="226" y="39"/>
                    <a:pt x="172" y="0"/>
                    <a:pt x="120" y="0"/>
                  </a:cubicBezTo>
                  <a:close/>
                </a:path>
              </a:pathLst>
            </a:custGeom>
            <a:solidFill>
              <a:srgbClr val="3E272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34"/>
            <p:cNvSpPr/>
            <p:nvPr/>
          </p:nvSpPr>
          <p:spPr>
            <a:xfrm>
              <a:off x="4176100" y="3003750"/>
              <a:ext cx="17775" cy="12875"/>
            </a:xfrm>
            <a:custGeom>
              <a:rect b="b" l="l" r="r" t="t"/>
              <a:pathLst>
                <a:path extrusionOk="0" h="515" w="711">
                  <a:moveTo>
                    <a:pt x="607" y="1"/>
                  </a:moveTo>
                  <a:cubicBezTo>
                    <a:pt x="603" y="1"/>
                    <a:pt x="600" y="1"/>
                    <a:pt x="596" y="1"/>
                  </a:cubicBezTo>
                  <a:cubicBezTo>
                    <a:pt x="358" y="49"/>
                    <a:pt x="144" y="204"/>
                    <a:pt x="25" y="406"/>
                  </a:cubicBezTo>
                  <a:cubicBezTo>
                    <a:pt x="0" y="463"/>
                    <a:pt x="48" y="515"/>
                    <a:pt x="92" y="515"/>
                  </a:cubicBezTo>
                  <a:cubicBezTo>
                    <a:pt x="113" y="515"/>
                    <a:pt x="132" y="504"/>
                    <a:pt x="144" y="478"/>
                  </a:cubicBezTo>
                  <a:cubicBezTo>
                    <a:pt x="251" y="299"/>
                    <a:pt x="417" y="180"/>
                    <a:pt x="620" y="144"/>
                  </a:cubicBezTo>
                  <a:cubicBezTo>
                    <a:pt x="711" y="122"/>
                    <a:pt x="682" y="1"/>
                    <a:pt x="607" y="1"/>
                  </a:cubicBezTo>
                  <a:close/>
                </a:path>
              </a:pathLst>
            </a:custGeom>
            <a:solidFill>
              <a:srgbClr val="FFAB9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34"/>
            <p:cNvSpPr/>
            <p:nvPr/>
          </p:nvSpPr>
          <p:spPr>
            <a:xfrm>
              <a:off x="4088150" y="3042275"/>
              <a:ext cx="27025" cy="7225"/>
            </a:xfrm>
            <a:custGeom>
              <a:rect b="b" l="l" r="r" t="t"/>
              <a:pathLst>
                <a:path extrusionOk="0" h="289" w="1081">
                  <a:moveTo>
                    <a:pt x="1020" y="0"/>
                  </a:moveTo>
                  <a:cubicBezTo>
                    <a:pt x="1012" y="0"/>
                    <a:pt x="1004" y="3"/>
                    <a:pt x="995" y="8"/>
                  </a:cubicBezTo>
                  <a:cubicBezTo>
                    <a:pt x="831" y="122"/>
                    <a:pt x="651" y="176"/>
                    <a:pt x="469" y="176"/>
                  </a:cubicBezTo>
                  <a:cubicBezTo>
                    <a:pt x="345" y="176"/>
                    <a:pt x="222" y="151"/>
                    <a:pt x="102" y="103"/>
                  </a:cubicBezTo>
                  <a:cubicBezTo>
                    <a:pt x="95" y="101"/>
                    <a:pt x="89" y="100"/>
                    <a:pt x="83" y="100"/>
                  </a:cubicBezTo>
                  <a:cubicBezTo>
                    <a:pt x="33" y="100"/>
                    <a:pt x="1" y="179"/>
                    <a:pt x="54" y="211"/>
                  </a:cubicBezTo>
                  <a:cubicBezTo>
                    <a:pt x="182" y="263"/>
                    <a:pt x="316" y="289"/>
                    <a:pt x="449" y="289"/>
                  </a:cubicBezTo>
                  <a:cubicBezTo>
                    <a:pt x="651" y="289"/>
                    <a:pt x="851" y="230"/>
                    <a:pt x="1030" y="115"/>
                  </a:cubicBezTo>
                  <a:cubicBezTo>
                    <a:pt x="1081" y="75"/>
                    <a:pt x="1063" y="0"/>
                    <a:pt x="1020" y="0"/>
                  </a:cubicBezTo>
                  <a:close/>
                </a:path>
              </a:pathLst>
            </a:custGeom>
            <a:solidFill>
              <a:srgbClr val="3E272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34"/>
            <p:cNvSpPr/>
            <p:nvPr/>
          </p:nvSpPr>
          <p:spPr>
            <a:xfrm>
              <a:off x="4067175" y="2876225"/>
              <a:ext cx="217300" cy="354975"/>
            </a:xfrm>
            <a:custGeom>
              <a:rect b="b" l="l" r="r" t="t"/>
              <a:pathLst>
                <a:path extrusionOk="0" h="14199" w="8692">
                  <a:moveTo>
                    <a:pt x="3224" y="0"/>
                  </a:moveTo>
                  <a:cubicBezTo>
                    <a:pt x="1937" y="0"/>
                    <a:pt x="535" y="384"/>
                    <a:pt x="202" y="1602"/>
                  </a:cubicBezTo>
                  <a:cubicBezTo>
                    <a:pt x="0" y="2376"/>
                    <a:pt x="405" y="3209"/>
                    <a:pt x="1012" y="3745"/>
                  </a:cubicBezTo>
                  <a:cubicBezTo>
                    <a:pt x="1619" y="4257"/>
                    <a:pt x="2393" y="4543"/>
                    <a:pt x="3155" y="4793"/>
                  </a:cubicBezTo>
                  <a:cubicBezTo>
                    <a:pt x="2881" y="5031"/>
                    <a:pt x="2869" y="5483"/>
                    <a:pt x="2965" y="5829"/>
                  </a:cubicBezTo>
                  <a:cubicBezTo>
                    <a:pt x="3048" y="6162"/>
                    <a:pt x="3239" y="6484"/>
                    <a:pt x="3417" y="6793"/>
                  </a:cubicBezTo>
                  <a:cubicBezTo>
                    <a:pt x="3596" y="7103"/>
                    <a:pt x="3774" y="7436"/>
                    <a:pt x="3798" y="7793"/>
                  </a:cubicBezTo>
                  <a:cubicBezTo>
                    <a:pt x="3810" y="8150"/>
                    <a:pt x="3679" y="8508"/>
                    <a:pt x="3512" y="8817"/>
                  </a:cubicBezTo>
                  <a:cubicBezTo>
                    <a:pt x="3346" y="9127"/>
                    <a:pt x="3143" y="9436"/>
                    <a:pt x="2988" y="9770"/>
                  </a:cubicBezTo>
                  <a:cubicBezTo>
                    <a:pt x="2858" y="10091"/>
                    <a:pt x="2786" y="10484"/>
                    <a:pt x="2917" y="10829"/>
                  </a:cubicBezTo>
                  <a:cubicBezTo>
                    <a:pt x="3034" y="11127"/>
                    <a:pt x="3330" y="11377"/>
                    <a:pt x="3638" y="11377"/>
                  </a:cubicBezTo>
                  <a:cubicBezTo>
                    <a:pt x="3676" y="11377"/>
                    <a:pt x="3713" y="11373"/>
                    <a:pt x="3750" y="11365"/>
                  </a:cubicBezTo>
                  <a:cubicBezTo>
                    <a:pt x="4120" y="11294"/>
                    <a:pt x="4481" y="11236"/>
                    <a:pt x="4847" y="11236"/>
                  </a:cubicBezTo>
                  <a:cubicBezTo>
                    <a:pt x="5093" y="11236"/>
                    <a:pt x="5342" y="11262"/>
                    <a:pt x="5596" y="11329"/>
                  </a:cubicBezTo>
                  <a:cubicBezTo>
                    <a:pt x="6215" y="11484"/>
                    <a:pt x="6798" y="11841"/>
                    <a:pt x="7156" y="12377"/>
                  </a:cubicBezTo>
                  <a:cubicBezTo>
                    <a:pt x="7513" y="12913"/>
                    <a:pt x="7620" y="13627"/>
                    <a:pt x="7346" y="14199"/>
                  </a:cubicBezTo>
                  <a:cubicBezTo>
                    <a:pt x="7953" y="13734"/>
                    <a:pt x="8358" y="13008"/>
                    <a:pt x="8525" y="12246"/>
                  </a:cubicBezTo>
                  <a:cubicBezTo>
                    <a:pt x="8692" y="11508"/>
                    <a:pt x="8573" y="10710"/>
                    <a:pt x="8215" y="10020"/>
                  </a:cubicBezTo>
                  <a:cubicBezTo>
                    <a:pt x="7977" y="9567"/>
                    <a:pt x="7620" y="9186"/>
                    <a:pt x="7453" y="8698"/>
                  </a:cubicBezTo>
                  <a:cubicBezTo>
                    <a:pt x="7132" y="7769"/>
                    <a:pt x="7560" y="6781"/>
                    <a:pt x="7739" y="5805"/>
                  </a:cubicBezTo>
                  <a:cubicBezTo>
                    <a:pt x="7989" y="4471"/>
                    <a:pt x="7727" y="3043"/>
                    <a:pt x="6929" y="1923"/>
                  </a:cubicBezTo>
                  <a:cubicBezTo>
                    <a:pt x="6156" y="804"/>
                    <a:pt x="4870" y="66"/>
                    <a:pt x="3512" y="7"/>
                  </a:cubicBezTo>
                  <a:cubicBezTo>
                    <a:pt x="3417" y="2"/>
                    <a:pt x="3321" y="0"/>
                    <a:pt x="3224" y="0"/>
                  </a:cubicBezTo>
                  <a:close/>
                </a:path>
              </a:pathLst>
            </a:custGeom>
            <a:solidFill>
              <a:srgbClr val="F84B2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34"/>
            <p:cNvSpPr/>
            <p:nvPr/>
          </p:nvSpPr>
          <p:spPr>
            <a:xfrm>
              <a:off x="4076700" y="3004550"/>
              <a:ext cx="16200" cy="29675"/>
            </a:xfrm>
            <a:custGeom>
              <a:rect b="b" l="l" r="r" t="t"/>
              <a:pathLst>
                <a:path extrusionOk="0" h="1187" w="648">
                  <a:moveTo>
                    <a:pt x="516" y="1"/>
                  </a:moveTo>
                  <a:cubicBezTo>
                    <a:pt x="488" y="1"/>
                    <a:pt x="462" y="16"/>
                    <a:pt x="452" y="53"/>
                  </a:cubicBezTo>
                  <a:cubicBezTo>
                    <a:pt x="405" y="291"/>
                    <a:pt x="274" y="469"/>
                    <a:pt x="48" y="589"/>
                  </a:cubicBezTo>
                  <a:cubicBezTo>
                    <a:pt x="0" y="600"/>
                    <a:pt x="0" y="660"/>
                    <a:pt x="24" y="696"/>
                  </a:cubicBezTo>
                  <a:cubicBezTo>
                    <a:pt x="119" y="898"/>
                    <a:pt x="274" y="1065"/>
                    <a:pt x="476" y="1184"/>
                  </a:cubicBezTo>
                  <a:cubicBezTo>
                    <a:pt x="486" y="1186"/>
                    <a:pt x="495" y="1187"/>
                    <a:pt x="504" y="1187"/>
                  </a:cubicBezTo>
                  <a:cubicBezTo>
                    <a:pt x="595" y="1187"/>
                    <a:pt x="647" y="1085"/>
                    <a:pt x="572" y="1053"/>
                  </a:cubicBezTo>
                  <a:cubicBezTo>
                    <a:pt x="405" y="958"/>
                    <a:pt x="286" y="839"/>
                    <a:pt x="202" y="672"/>
                  </a:cubicBezTo>
                  <a:cubicBezTo>
                    <a:pt x="405" y="541"/>
                    <a:pt x="560" y="350"/>
                    <a:pt x="595" y="100"/>
                  </a:cubicBezTo>
                  <a:cubicBezTo>
                    <a:pt x="610" y="42"/>
                    <a:pt x="561" y="1"/>
                    <a:pt x="516" y="1"/>
                  </a:cubicBezTo>
                  <a:close/>
                </a:path>
              </a:pathLst>
            </a:custGeom>
            <a:solidFill>
              <a:srgbClr val="ED995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34"/>
            <p:cNvSpPr/>
            <p:nvPr/>
          </p:nvSpPr>
          <p:spPr>
            <a:xfrm>
              <a:off x="4020425" y="3270350"/>
              <a:ext cx="239050" cy="275850"/>
            </a:xfrm>
            <a:custGeom>
              <a:rect b="b" l="l" r="r" t="t"/>
              <a:pathLst>
                <a:path extrusionOk="0" h="11034" w="9562">
                  <a:moveTo>
                    <a:pt x="5939" y="0"/>
                  </a:moveTo>
                  <a:cubicBezTo>
                    <a:pt x="5856" y="0"/>
                    <a:pt x="5773" y="13"/>
                    <a:pt x="5692" y="41"/>
                  </a:cubicBezTo>
                  <a:lnTo>
                    <a:pt x="584" y="1887"/>
                  </a:lnTo>
                  <a:cubicBezTo>
                    <a:pt x="203" y="2041"/>
                    <a:pt x="1" y="2470"/>
                    <a:pt x="144" y="2863"/>
                  </a:cubicBezTo>
                  <a:lnTo>
                    <a:pt x="2906" y="10542"/>
                  </a:lnTo>
                  <a:cubicBezTo>
                    <a:pt x="3026" y="10838"/>
                    <a:pt x="3311" y="11034"/>
                    <a:pt x="3611" y="11034"/>
                  </a:cubicBezTo>
                  <a:cubicBezTo>
                    <a:pt x="3698" y="11034"/>
                    <a:pt x="3785" y="11018"/>
                    <a:pt x="3870" y="10983"/>
                  </a:cubicBezTo>
                  <a:lnTo>
                    <a:pt x="8978" y="9137"/>
                  </a:lnTo>
                  <a:cubicBezTo>
                    <a:pt x="9371" y="8995"/>
                    <a:pt x="9561" y="8554"/>
                    <a:pt x="9430" y="8173"/>
                  </a:cubicBezTo>
                  <a:lnTo>
                    <a:pt x="6656" y="494"/>
                  </a:lnTo>
                  <a:cubicBezTo>
                    <a:pt x="6544" y="184"/>
                    <a:pt x="6246" y="0"/>
                    <a:pt x="5939" y="0"/>
                  </a:cubicBezTo>
                  <a:close/>
                </a:path>
              </a:pathLst>
            </a:custGeom>
            <a:solidFill>
              <a:srgbClr val="BDBD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34"/>
            <p:cNvSpPr/>
            <p:nvPr/>
          </p:nvSpPr>
          <p:spPr>
            <a:xfrm>
              <a:off x="4204675" y="3181175"/>
              <a:ext cx="159275" cy="266125"/>
            </a:xfrm>
            <a:custGeom>
              <a:rect b="b" l="l" r="r" t="t"/>
              <a:pathLst>
                <a:path extrusionOk="0" h="10645" w="6371">
                  <a:moveTo>
                    <a:pt x="1525" y="1"/>
                  </a:moveTo>
                  <a:lnTo>
                    <a:pt x="1" y="3025"/>
                  </a:lnTo>
                  <a:cubicBezTo>
                    <a:pt x="1203" y="4489"/>
                    <a:pt x="2453" y="7835"/>
                    <a:pt x="2453" y="7835"/>
                  </a:cubicBezTo>
                  <a:cubicBezTo>
                    <a:pt x="2275" y="7871"/>
                    <a:pt x="1834" y="7954"/>
                    <a:pt x="1263" y="8049"/>
                  </a:cubicBezTo>
                  <a:cubicBezTo>
                    <a:pt x="1418" y="8906"/>
                    <a:pt x="1346" y="9787"/>
                    <a:pt x="1203" y="10645"/>
                  </a:cubicBezTo>
                  <a:cubicBezTo>
                    <a:pt x="3513" y="10585"/>
                    <a:pt x="6049" y="10216"/>
                    <a:pt x="6240" y="9061"/>
                  </a:cubicBezTo>
                  <a:cubicBezTo>
                    <a:pt x="6371" y="8311"/>
                    <a:pt x="3192" y="2417"/>
                    <a:pt x="1525" y="1"/>
                  </a:cubicBezTo>
                  <a:close/>
                </a:path>
              </a:pathLst>
            </a:custGeom>
            <a:solidFill>
              <a:srgbClr val="B26B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34"/>
            <p:cNvSpPr/>
            <p:nvPr/>
          </p:nvSpPr>
          <p:spPr>
            <a:xfrm>
              <a:off x="4146050" y="3421375"/>
              <a:ext cx="2100" cy="3300"/>
            </a:xfrm>
            <a:custGeom>
              <a:rect b="b" l="l" r="r" t="t"/>
              <a:pathLst>
                <a:path extrusionOk="0" h="132" w="84">
                  <a:moveTo>
                    <a:pt x="84" y="1"/>
                  </a:moveTo>
                  <a:cubicBezTo>
                    <a:pt x="60" y="48"/>
                    <a:pt x="24" y="96"/>
                    <a:pt x="0" y="120"/>
                  </a:cubicBezTo>
                  <a:cubicBezTo>
                    <a:pt x="24" y="120"/>
                    <a:pt x="60" y="132"/>
                    <a:pt x="84" y="132"/>
                  </a:cubicBezTo>
                  <a:lnTo>
                    <a:pt x="84" y="1"/>
                  </a:lnTo>
                  <a:close/>
                </a:path>
              </a:pathLst>
            </a:custGeom>
            <a:solidFill>
              <a:srgbClr val="FFCCB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34"/>
            <p:cNvSpPr/>
            <p:nvPr/>
          </p:nvSpPr>
          <p:spPr>
            <a:xfrm>
              <a:off x="4037400" y="3382400"/>
              <a:ext cx="201525" cy="86325"/>
            </a:xfrm>
            <a:custGeom>
              <a:rect b="b" l="l" r="r" t="t"/>
              <a:pathLst>
                <a:path extrusionOk="0" h="3453" w="8061">
                  <a:moveTo>
                    <a:pt x="7954" y="0"/>
                  </a:moveTo>
                  <a:cubicBezTo>
                    <a:pt x="6549" y="250"/>
                    <a:pt x="4465" y="643"/>
                    <a:pt x="4465" y="643"/>
                  </a:cubicBezTo>
                  <a:lnTo>
                    <a:pt x="3120" y="131"/>
                  </a:lnTo>
                  <a:lnTo>
                    <a:pt x="1334" y="226"/>
                  </a:lnTo>
                  <a:cubicBezTo>
                    <a:pt x="1405" y="500"/>
                    <a:pt x="1632" y="738"/>
                    <a:pt x="1929" y="822"/>
                  </a:cubicBezTo>
                  <a:lnTo>
                    <a:pt x="2322" y="917"/>
                  </a:lnTo>
                  <a:lnTo>
                    <a:pt x="1572" y="1215"/>
                  </a:lnTo>
                  <a:lnTo>
                    <a:pt x="560" y="1000"/>
                  </a:lnTo>
                  <a:cubicBezTo>
                    <a:pt x="515" y="979"/>
                    <a:pt x="469" y="970"/>
                    <a:pt x="424" y="970"/>
                  </a:cubicBezTo>
                  <a:cubicBezTo>
                    <a:pt x="287" y="970"/>
                    <a:pt x="155" y="1057"/>
                    <a:pt x="84" y="1191"/>
                  </a:cubicBezTo>
                  <a:cubicBezTo>
                    <a:pt x="0" y="1381"/>
                    <a:pt x="72" y="1607"/>
                    <a:pt x="250" y="1691"/>
                  </a:cubicBezTo>
                  <a:lnTo>
                    <a:pt x="262" y="1691"/>
                  </a:lnTo>
                  <a:cubicBezTo>
                    <a:pt x="215" y="1727"/>
                    <a:pt x="179" y="1774"/>
                    <a:pt x="155" y="1834"/>
                  </a:cubicBezTo>
                  <a:cubicBezTo>
                    <a:pt x="72" y="2024"/>
                    <a:pt x="143" y="2239"/>
                    <a:pt x="322" y="2334"/>
                  </a:cubicBezTo>
                  <a:lnTo>
                    <a:pt x="334" y="2334"/>
                  </a:lnTo>
                  <a:cubicBezTo>
                    <a:pt x="298" y="2500"/>
                    <a:pt x="369" y="2691"/>
                    <a:pt x="536" y="2786"/>
                  </a:cubicBezTo>
                  <a:lnTo>
                    <a:pt x="1131" y="2977"/>
                  </a:lnTo>
                  <a:cubicBezTo>
                    <a:pt x="1108" y="2989"/>
                    <a:pt x="1108" y="3001"/>
                    <a:pt x="1108" y="3036"/>
                  </a:cubicBezTo>
                  <a:cubicBezTo>
                    <a:pt x="1084" y="3179"/>
                    <a:pt x="1155" y="3310"/>
                    <a:pt x="1310" y="3358"/>
                  </a:cubicBezTo>
                  <a:lnTo>
                    <a:pt x="2274" y="3453"/>
                  </a:lnTo>
                  <a:lnTo>
                    <a:pt x="2977" y="2989"/>
                  </a:lnTo>
                  <a:lnTo>
                    <a:pt x="4406" y="2465"/>
                  </a:lnTo>
                  <a:cubicBezTo>
                    <a:pt x="4931" y="2554"/>
                    <a:pt x="5983" y="2643"/>
                    <a:pt x="7179" y="2643"/>
                  </a:cubicBezTo>
                  <a:cubicBezTo>
                    <a:pt x="7421" y="2643"/>
                    <a:pt x="7668" y="2639"/>
                    <a:pt x="7918" y="2631"/>
                  </a:cubicBezTo>
                  <a:cubicBezTo>
                    <a:pt x="7954" y="2369"/>
                    <a:pt x="7989" y="2108"/>
                    <a:pt x="8013" y="1846"/>
                  </a:cubicBezTo>
                  <a:cubicBezTo>
                    <a:pt x="8061" y="1203"/>
                    <a:pt x="8061" y="595"/>
                    <a:pt x="7954" y="0"/>
                  </a:cubicBezTo>
                  <a:close/>
                </a:path>
              </a:pathLst>
            </a:custGeom>
            <a:solidFill>
              <a:srgbClr val="FFC39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34"/>
            <p:cNvSpPr/>
            <p:nvPr/>
          </p:nvSpPr>
          <p:spPr>
            <a:xfrm>
              <a:off x="4269000" y="3377975"/>
              <a:ext cx="33575" cy="23225"/>
            </a:xfrm>
            <a:custGeom>
              <a:rect b="b" l="l" r="r" t="t"/>
              <a:pathLst>
                <a:path extrusionOk="0" h="929" w="1343">
                  <a:moveTo>
                    <a:pt x="120" y="1"/>
                  </a:moveTo>
                  <a:cubicBezTo>
                    <a:pt x="51" y="1"/>
                    <a:pt x="1" y="111"/>
                    <a:pt x="83" y="141"/>
                  </a:cubicBezTo>
                  <a:cubicBezTo>
                    <a:pt x="500" y="320"/>
                    <a:pt x="869" y="582"/>
                    <a:pt x="1190" y="903"/>
                  </a:cubicBezTo>
                  <a:cubicBezTo>
                    <a:pt x="1208" y="921"/>
                    <a:pt x="1227" y="929"/>
                    <a:pt x="1245" y="929"/>
                  </a:cubicBezTo>
                  <a:cubicBezTo>
                    <a:pt x="1299" y="929"/>
                    <a:pt x="1342" y="859"/>
                    <a:pt x="1297" y="796"/>
                  </a:cubicBezTo>
                  <a:cubicBezTo>
                    <a:pt x="976" y="463"/>
                    <a:pt x="583" y="201"/>
                    <a:pt x="154" y="10"/>
                  </a:cubicBezTo>
                  <a:cubicBezTo>
                    <a:pt x="143" y="4"/>
                    <a:pt x="131" y="1"/>
                    <a:pt x="120" y="1"/>
                  </a:cubicBezTo>
                  <a:close/>
                </a:path>
              </a:pathLst>
            </a:custGeom>
            <a:solidFill>
              <a:srgbClr val="8852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34"/>
            <p:cNvSpPr/>
            <p:nvPr/>
          </p:nvSpPr>
          <p:spPr>
            <a:xfrm>
              <a:off x="4276075" y="3371550"/>
              <a:ext cx="30300" cy="10575"/>
            </a:xfrm>
            <a:custGeom>
              <a:rect b="b" l="l" r="r" t="t"/>
              <a:pathLst>
                <a:path extrusionOk="0" h="423" w="1212">
                  <a:moveTo>
                    <a:pt x="97" y="0"/>
                  </a:moveTo>
                  <a:cubicBezTo>
                    <a:pt x="30" y="0"/>
                    <a:pt x="0" y="127"/>
                    <a:pt x="86" y="148"/>
                  </a:cubicBezTo>
                  <a:lnTo>
                    <a:pt x="1062" y="422"/>
                  </a:lnTo>
                  <a:cubicBezTo>
                    <a:pt x="1066" y="423"/>
                    <a:pt x="1071" y="423"/>
                    <a:pt x="1075" y="423"/>
                  </a:cubicBezTo>
                  <a:cubicBezTo>
                    <a:pt x="1173" y="423"/>
                    <a:pt x="1212" y="302"/>
                    <a:pt x="1109" y="267"/>
                  </a:cubicBezTo>
                  <a:lnTo>
                    <a:pt x="121" y="6"/>
                  </a:lnTo>
                  <a:cubicBezTo>
                    <a:pt x="113" y="2"/>
                    <a:pt x="105" y="0"/>
                    <a:pt x="97" y="0"/>
                  </a:cubicBezTo>
                  <a:close/>
                </a:path>
              </a:pathLst>
            </a:custGeom>
            <a:solidFill>
              <a:srgbClr val="8852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34"/>
            <p:cNvSpPr/>
            <p:nvPr/>
          </p:nvSpPr>
          <p:spPr>
            <a:xfrm>
              <a:off x="4216300" y="3209825"/>
              <a:ext cx="12725" cy="70625"/>
            </a:xfrm>
            <a:custGeom>
              <a:rect b="b" l="l" r="r" t="t"/>
              <a:pathLst>
                <a:path extrusionOk="0" h="2825" w="509">
                  <a:moveTo>
                    <a:pt x="421" y="0"/>
                  </a:moveTo>
                  <a:cubicBezTo>
                    <a:pt x="388" y="0"/>
                    <a:pt x="355" y="17"/>
                    <a:pt x="345" y="57"/>
                  </a:cubicBezTo>
                  <a:cubicBezTo>
                    <a:pt x="12" y="950"/>
                    <a:pt x="0" y="1879"/>
                    <a:pt x="286" y="2772"/>
                  </a:cubicBezTo>
                  <a:cubicBezTo>
                    <a:pt x="295" y="2809"/>
                    <a:pt x="324" y="2824"/>
                    <a:pt x="354" y="2824"/>
                  </a:cubicBezTo>
                  <a:cubicBezTo>
                    <a:pt x="401" y="2824"/>
                    <a:pt x="450" y="2787"/>
                    <a:pt x="429" y="2736"/>
                  </a:cubicBezTo>
                  <a:cubicBezTo>
                    <a:pt x="143" y="1855"/>
                    <a:pt x="179" y="950"/>
                    <a:pt x="488" y="81"/>
                  </a:cubicBezTo>
                  <a:cubicBezTo>
                    <a:pt x="509" y="32"/>
                    <a:pt x="465" y="0"/>
                    <a:pt x="421" y="0"/>
                  </a:cubicBezTo>
                  <a:close/>
                </a:path>
              </a:pathLst>
            </a:custGeom>
            <a:solidFill>
              <a:srgbClr val="8852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34"/>
            <p:cNvSpPr/>
            <p:nvPr/>
          </p:nvSpPr>
          <p:spPr>
            <a:xfrm>
              <a:off x="4225850" y="3238125"/>
              <a:ext cx="8500" cy="18950"/>
            </a:xfrm>
            <a:custGeom>
              <a:rect b="b" l="l" r="r" t="t"/>
              <a:pathLst>
                <a:path extrusionOk="0" h="758" w="340">
                  <a:moveTo>
                    <a:pt x="248" y="1"/>
                  </a:moveTo>
                  <a:cubicBezTo>
                    <a:pt x="220" y="1"/>
                    <a:pt x="194" y="18"/>
                    <a:pt x="190" y="56"/>
                  </a:cubicBezTo>
                  <a:cubicBezTo>
                    <a:pt x="118" y="259"/>
                    <a:pt x="70" y="461"/>
                    <a:pt x="23" y="663"/>
                  </a:cubicBezTo>
                  <a:cubicBezTo>
                    <a:pt x="1" y="722"/>
                    <a:pt x="51" y="758"/>
                    <a:pt x="98" y="758"/>
                  </a:cubicBezTo>
                  <a:cubicBezTo>
                    <a:pt x="128" y="758"/>
                    <a:pt x="156" y="743"/>
                    <a:pt x="166" y="711"/>
                  </a:cubicBezTo>
                  <a:lnTo>
                    <a:pt x="332" y="104"/>
                  </a:lnTo>
                  <a:cubicBezTo>
                    <a:pt x="340" y="39"/>
                    <a:pt x="291" y="1"/>
                    <a:pt x="248" y="1"/>
                  </a:cubicBezTo>
                  <a:close/>
                </a:path>
              </a:pathLst>
            </a:custGeom>
            <a:solidFill>
              <a:srgbClr val="8852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49" name="Google Shape;649;p34"/>
          <p:cNvGrpSpPr/>
          <p:nvPr/>
        </p:nvGrpSpPr>
        <p:grpSpPr>
          <a:xfrm>
            <a:off x="435414" y="773885"/>
            <a:ext cx="1567994" cy="3710042"/>
            <a:chOff x="3188175" y="2786775"/>
            <a:chExt cx="638200" cy="1510050"/>
          </a:xfrm>
        </p:grpSpPr>
        <p:sp>
          <p:nvSpPr>
            <p:cNvPr id="650" name="Google Shape;650;p34"/>
            <p:cNvSpPr/>
            <p:nvPr/>
          </p:nvSpPr>
          <p:spPr>
            <a:xfrm>
              <a:off x="3528700" y="3622600"/>
              <a:ext cx="150350" cy="604550"/>
            </a:xfrm>
            <a:custGeom>
              <a:rect b="b" l="l" r="r" t="t"/>
              <a:pathLst>
                <a:path extrusionOk="0" h="24182" w="6014">
                  <a:moveTo>
                    <a:pt x="4334" y="0"/>
                  </a:moveTo>
                  <a:lnTo>
                    <a:pt x="1" y="1132"/>
                  </a:lnTo>
                  <a:cubicBezTo>
                    <a:pt x="310" y="2441"/>
                    <a:pt x="822" y="4191"/>
                    <a:pt x="1310" y="5811"/>
                  </a:cubicBezTo>
                  <a:cubicBezTo>
                    <a:pt x="1906" y="7775"/>
                    <a:pt x="2489" y="9525"/>
                    <a:pt x="2656" y="10025"/>
                  </a:cubicBezTo>
                  <a:cubicBezTo>
                    <a:pt x="513" y="13574"/>
                    <a:pt x="1810" y="20301"/>
                    <a:pt x="1120" y="23456"/>
                  </a:cubicBezTo>
                  <a:lnTo>
                    <a:pt x="4346" y="24182"/>
                  </a:lnTo>
                  <a:cubicBezTo>
                    <a:pt x="4763" y="20217"/>
                    <a:pt x="5728" y="13585"/>
                    <a:pt x="6013" y="10014"/>
                  </a:cubicBezTo>
                  <a:cubicBezTo>
                    <a:pt x="5966" y="8597"/>
                    <a:pt x="5811" y="7228"/>
                    <a:pt x="5585" y="5870"/>
                  </a:cubicBezTo>
                  <a:cubicBezTo>
                    <a:pt x="5251" y="3918"/>
                    <a:pt x="4811" y="2001"/>
                    <a:pt x="4334" y="0"/>
                  </a:cubicBezTo>
                  <a:close/>
                </a:path>
              </a:pathLst>
            </a:custGeom>
            <a:solidFill>
              <a:srgbClr val="AF65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34"/>
            <p:cNvSpPr/>
            <p:nvPr/>
          </p:nvSpPr>
          <p:spPr>
            <a:xfrm>
              <a:off x="3528400" y="4176225"/>
              <a:ext cx="248875" cy="91725"/>
            </a:xfrm>
            <a:custGeom>
              <a:rect b="b" l="l" r="r" t="t"/>
              <a:pathLst>
                <a:path extrusionOk="0" h="3669" w="9955">
                  <a:moveTo>
                    <a:pt x="5326" y="1"/>
                  </a:moveTo>
                  <a:cubicBezTo>
                    <a:pt x="4756" y="1"/>
                    <a:pt x="4245" y="308"/>
                    <a:pt x="3942" y="799"/>
                  </a:cubicBezTo>
                  <a:cubicBezTo>
                    <a:pt x="3180" y="704"/>
                    <a:pt x="1608" y="442"/>
                    <a:pt x="846" y="334"/>
                  </a:cubicBezTo>
                  <a:cubicBezTo>
                    <a:pt x="48" y="1239"/>
                    <a:pt x="1" y="2442"/>
                    <a:pt x="1" y="3668"/>
                  </a:cubicBezTo>
                  <a:lnTo>
                    <a:pt x="9954" y="3263"/>
                  </a:lnTo>
                  <a:cubicBezTo>
                    <a:pt x="9407" y="2263"/>
                    <a:pt x="8407" y="1513"/>
                    <a:pt x="7287" y="1275"/>
                  </a:cubicBezTo>
                  <a:cubicBezTo>
                    <a:pt x="6513" y="1108"/>
                    <a:pt x="5787" y="680"/>
                    <a:pt x="5359" y="1"/>
                  </a:cubicBezTo>
                  <a:cubicBezTo>
                    <a:pt x="5348" y="1"/>
                    <a:pt x="5337" y="1"/>
                    <a:pt x="5326" y="1"/>
                  </a:cubicBezTo>
                  <a:close/>
                </a:path>
              </a:pathLst>
            </a:custGeom>
            <a:solidFill>
              <a:srgbClr val="C2850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34"/>
            <p:cNvSpPr/>
            <p:nvPr/>
          </p:nvSpPr>
          <p:spPr>
            <a:xfrm>
              <a:off x="3523650" y="4257800"/>
              <a:ext cx="261050" cy="27700"/>
            </a:xfrm>
            <a:custGeom>
              <a:rect b="b" l="l" r="r" t="t"/>
              <a:pathLst>
                <a:path extrusionOk="0" h="1108" w="10442">
                  <a:moveTo>
                    <a:pt x="10335" y="0"/>
                  </a:moveTo>
                  <a:lnTo>
                    <a:pt x="0" y="405"/>
                  </a:lnTo>
                  <a:lnTo>
                    <a:pt x="0" y="1108"/>
                  </a:lnTo>
                  <a:lnTo>
                    <a:pt x="10442" y="691"/>
                  </a:lnTo>
                  <a:cubicBezTo>
                    <a:pt x="10430" y="346"/>
                    <a:pt x="10442" y="215"/>
                    <a:pt x="10335" y="0"/>
                  </a:cubicBezTo>
                  <a:close/>
                </a:path>
              </a:pathLst>
            </a:custGeom>
            <a:solidFill>
              <a:srgbClr val="A3700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34"/>
            <p:cNvSpPr/>
            <p:nvPr/>
          </p:nvSpPr>
          <p:spPr>
            <a:xfrm>
              <a:off x="3370350" y="3621100"/>
              <a:ext cx="154800" cy="614700"/>
            </a:xfrm>
            <a:custGeom>
              <a:rect b="b" l="l" r="r" t="t"/>
              <a:pathLst>
                <a:path extrusionOk="0" h="24588" w="6192">
                  <a:moveTo>
                    <a:pt x="5251" y="1"/>
                  </a:moveTo>
                  <a:lnTo>
                    <a:pt x="739" y="799"/>
                  </a:lnTo>
                  <a:cubicBezTo>
                    <a:pt x="953" y="2204"/>
                    <a:pt x="1346" y="4132"/>
                    <a:pt x="1727" y="5859"/>
                  </a:cubicBezTo>
                  <a:cubicBezTo>
                    <a:pt x="2156" y="7823"/>
                    <a:pt x="2572" y="9550"/>
                    <a:pt x="2691" y="10038"/>
                  </a:cubicBezTo>
                  <a:cubicBezTo>
                    <a:pt x="215" y="13491"/>
                    <a:pt x="977" y="20420"/>
                    <a:pt x="0" y="23575"/>
                  </a:cubicBezTo>
                  <a:lnTo>
                    <a:pt x="3227" y="24587"/>
                  </a:lnTo>
                  <a:cubicBezTo>
                    <a:pt x="3989" y="20575"/>
                    <a:pt x="5513" y="13931"/>
                    <a:pt x="6108" y="10324"/>
                  </a:cubicBezTo>
                  <a:cubicBezTo>
                    <a:pt x="6192" y="8800"/>
                    <a:pt x="6132" y="7323"/>
                    <a:pt x="6013" y="5871"/>
                  </a:cubicBezTo>
                  <a:cubicBezTo>
                    <a:pt x="5846" y="3930"/>
                    <a:pt x="5549" y="2013"/>
                    <a:pt x="5251" y="1"/>
                  </a:cubicBezTo>
                  <a:close/>
                </a:path>
              </a:pathLst>
            </a:custGeom>
            <a:solidFill>
              <a:srgbClr val="AF65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34"/>
            <p:cNvSpPr/>
            <p:nvPr/>
          </p:nvSpPr>
          <p:spPr>
            <a:xfrm>
              <a:off x="3336425" y="4185175"/>
              <a:ext cx="253925" cy="93775"/>
            </a:xfrm>
            <a:custGeom>
              <a:rect b="b" l="l" r="r" t="t"/>
              <a:pathLst>
                <a:path extrusionOk="0" h="3751" w="10157">
                  <a:moveTo>
                    <a:pt x="1131" y="0"/>
                  </a:moveTo>
                  <a:cubicBezTo>
                    <a:pt x="238" y="857"/>
                    <a:pt x="84" y="2084"/>
                    <a:pt x="0" y="3322"/>
                  </a:cubicBezTo>
                  <a:lnTo>
                    <a:pt x="10156" y="3751"/>
                  </a:lnTo>
                  <a:cubicBezTo>
                    <a:pt x="9692" y="2703"/>
                    <a:pt x="8739" y="1846"/>
                    <a:pt x="7620" y="1512"/>
                  </a:cubicBezTo>
                  <a:cubicBezTo>
                    <a:pt x="6846" y="1274"/>
                    <a:pt x="6144" y="762"/>
                    <a:pt x="5739" y="48"/>
                  </a:cubicBezTo>
                  <a:cubicBezTo>
                    <a:pt x="5687" y="42"/>
                    <a:pt x="5635" y="40"/>
                    <a:pt x="5583" y="40"/>
                  </a:cubicBezTo>
                  <a:cubicBezTo>
                    <a:pt x="5065" y="40"/>
                    <a:pt x="4564" y="305"/>
                    <a:pt x="4239" y="738"/>
                  </a:cubicBezTo>
                  <a:cubicBezTo>
                    <a:pt x="3477" y="572"/>
                    <a:pt x="1893" y="167"/>
                    <a:pt x="1131" y="0"/>
                  </a:cubicBezTo>
                  <a:close/>
                </a:path>
              </a:pathLst>
            </a:custGeom>
            <a:solidFill>
              <a:srgbClr val="FAAC0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34"/>
            <p:cNvSpPr/>
            <p:nvPr/>
          </p:nvSpPr>
          <p:spPr>
            <a:xfrm>
              <a:off x="3330175" y="4267925"/>
              <a:ext cx="267300" cy="28900"/>
            </a:xfrm>
            <a:custGeom>
              <a:rect b="b" l="l" r="r" t="t"/>
              <a:pathLst>
                <a:path extrusionOk="0" h="1156" w="10692">
                  <a:moveTo>
                    <a:pt x="60" y="0"/>
                  </a:moveTo>
                  <a:cubicBezTo>
                    <a:pt x="36" y="238"/>
                    <a:pt x="24" y="476"/>
                    <a:pt x="0" y="703"/>
                  </a:cubicBezTo>
                  <a:lnTo>
                    <a:pt x="10656" y="1155"/>
                  </a:lnTo>
                  <a:cubicBezTo>
                    <a:pt x="10668" y="798"/>
                    <a:pt x="10692" y="679"/>
                    <a:pt x="10597" y="441"/>
                  </a:cubicBezTo>
                  <a:lnTo>
                    <a:pt x="60" y="0"/>
                  </a:lnTo>
                  <a:close/>
                </a:path>
              </a:pathLst>
            </a:custGeom>
            <a:solidFill>
              <a:srgbClr val="C2850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34"/>
            <p:cNvSpPr/>
            <p:nvPr/>
          </p:nvSpPr>
          <p:spPr>
            <a:xfrm>
              <a:off x="3345350" y="3454125"/>
              <a:ext cx="326550" cy="303925"/>
            </a:xfrm>
            <a:custGeom>
              <a:rect b="b" l="l" r="r" t="t"/>
              <a:pathLst>
                <a:path extrusionOk="0" h="12157" w="13062">
                  <a:moveTo>
                    <a:pt x="5191" y="1"/>
                  </a:moveTo>
                  <a:lnTo>
                    <a:pt x="3537" y="155"/>
                  </a:lnTo>
                  <a:lnTo>
                    <a:pt x="143" y="60"/>
                  </a:lnTo>
                  <a:lnTo>
                    <a:pt x="131" y="477"/>
                  </a:lnTo>
                  <a:lnTo>
                    <a:pt x="0" y="489"/>
                  </a:lnTo>
                  <a:cubicBezTo>
                    <a:pt x="24" y="870"/>
                    <a:pt x="72" y="1239"/>
                    <a:pt x="131" y="1608"/>
                  </a:cubicBezTo>
                  <a:cubicBezTo>
                    <a:pt x="131" y="1667"/>
                    <a:pt x="143" y="1727"/>
                    <a:pt x="167" y="1786"/>
                  </a:cubicBezTo>
                  <a:cubicBezTo>
                    <a:pt x="191" y="1977"/>
                    <a:pt x="227" y="2156"/>
                    <a:pt x="250" y="2358"/>
                  </a:cubicBezTo>
                  <a:cubicBezTo>
                    <a:pt x="739" y="5454"/>
                    <a:pt x="1655" y="8918"/>
                    <a:pt x="1953" y="11859"/>
                  </a:cubicBezTo>
                  <a:cubicBezTo>
                    <a:pt x="3226" y="11808"/>
                    <a:pt x="4499" y="11763"/>
                    <a:pt x="5760" y="11763"/>
                  </a:cubicBezTo>
                  <a:cubicBezTo>
                    <a:pt x="6267" y="11763"/>
                    <a:pt x="6773" y="11771"/>
                    <a:pt x="7275" y="11788"/>
                  </a:cubicBezTo>
                  <a:cubicBezTo>
                    <a:pt x="7216" y="10538"/>
                    <a:pt x="7108" y="9299"/>
                    <a:pt x="6966" y="8085"/>
                  </a:cubicBezTo>
                  <a:lnTo>
                    <a:pt x="6966" y="8085"/>
                  </a:lnTo>
                  <a:cubicBezTo>
                    <a:pt x="7335" y="9418"/>
                    <a:pt x="7644" y="10776"/>
                    <a:pt x="7906" y="12157"/>
                  </a:cubicBezTo>
                  <a:cubicBezTo>
                    <a:pt x="9609" y="11942"/>
                    <a:pt x="11359" y="11728"/>
                    <a:pt x="13062" y="11645"/>
                  </a:cubicBezTo>
                  <a:cubicBezTo>
                    <a:pt x="12609" y="8204"/>
                    <a:pt x="11811" y="4834"/>
                    <a:pt x="10609" y="1644"/>
                  </a:cubicBezTo>
                  <a:cubicBezTo>
                    <a:pt x="10478" y="1263"/>
                    <a:pt x="10323" y="894"/>
                    <a:pt x="10180" y="524"/>
                  </a:cubicBezTo>
                  <a:lnTo>
                    <a:pt x="10192" y="334"/>
                  </a:lnTo>
                  <a:lnTo>
                    <a:pt x="10109" y="334"/>
                  </a:lnTo>
                  <a:cubicBezTo>
                    <a:pt x="10109" y="310"/>
                    <a:pt x="10109" y="310"/>
                    <a:pt x="10085" y="298"/>
                  </a:cubicBezTo>
                  <a:lnTo>
                    <a:pt x="10025" y="334"/>
                  </a:lnTo>
                  <a:lnTo>
                    <a:pt x="5251" y="191"/>
                  </a:lnTo>
                  <a:cubicBezTo>
                    <a:pt x="5239" y="132"/>
                    <a:pt x="5203" y="60"/>
                    <a:pt x="5191" y="1"/>
                  </a:cubicBezTo>
                  <a:close/>
                </a:path>
              </a:pathLst>
            </a:custGeom>
            <a:solidFill>
              <a:srgbClr val="FF5C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34"/>
            <p:cNvSpPr/>
            <p:nvPr/>
          </p:nvSpPr>
          <p:spPr>
            <a:xfrm>
              <a:off x="3389700" y="3508625"/>
              <a:ext cx="65375" cy="41075"/>
            </a:xfrm>
            <a:custGeom>
              <a:rect b="b" l="l" r="r" t="t"/>
              <a:pathLst>
                <a:path extrusionOk="0" h="1643" w="2615">
                  <a:moveTo>
                    <a:pt x="2504" y="1"/>
                  </a:moveTo>
                  <a:cubicBezTo>
                    <a:pt x="2481" y="1"/>
                    <a:pt x="2458" y="11"/>
                    <a:pt x="2441" y="35"/>
                  </a:cubicBezTo>
                  <a:cubicBezTo>
                    <a:pt x="1905" y="845"/>
                    <a:pt x="1048" y="1369"/>
                    <a:pt x="96" y="1488"/>
                  </a:cubicBezTo>
                  <a:cubicBezTo>
                    <a:pt x="0" y="1500"/>
                    <a:pt x="24" y="1642"/>
                    <a:pt x="143" y="1642"/>
                  </a:cubicBezTo>
                  <a:cubicBezTo>
                    <a:pt x="1143" y="1511"/>
                    <a:pt x="2001" y="964"/>
                    <a:pt x="2572" y="130"/>
                  </a:cubicBezTo>
                  <a:cubicBezTo>
                    <a:pt x="2614" y="63"/>
                    <a:pt x="2560" y="1"/>
                    <a:pt x="2504" y="1"/>
                  </a:cubicBezTo>
                  <a:close/>
                </a:path>
              </a:pathLst>
            </a:custGeom>
            <a:solidFill>
              <a:srgbClr val="D44D8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34"/>
            <p:cNvSpPr/>
            <p:nvPr/>
          </p:nvSpPr>
          <p:spPr>
            <a:xfrm>
              <a:off x="3573125" y="3495425"/>
              <a:ext cx="42050" cy="20100"/>
            </a:xfrm>
            <a:custGeom>
              <a:rect b="b" l="l" r="r" t="t"/>
              <a:pathLst>
                <a:path extrusionOk="0" h="804" w="1682">
                  <a:moveTo>
                    <a:pt x="98" y="0"/>
                  </a:moveTo>
                  <a:cubicBezTo>
                    <a:pt x="37" y="0"/>
                    <a:pt x="1" y="97"/>
                    <a:pt x="69" y="146"/>
                  </a:cubicBezTo>
                  <a:cubicBezTo>
                    <a:pt x="522" y="492"/>
                    <a:pt x="1022" y="706"/>
                    <a:pt x="1593" y="801"/>
                  </a:cubicBezTo>
                  <a:cubicBezTo>
                    <a:pt x="1599" y="803"/>
                    <a:pt x="1604" y="804"/>
                    <a:pt x="1609" y="804"/>
                  </a:cubicBezTo>
                  <a:cubicBezTo>
                    <a:pt x="1678" y="804"/>
                    <a:pt x="1682" y="658"/>
                    <a:pt x="1593" y="646"/>
                  </a:cubicBezTo>
                  <a:cubicBezTo>
                    <a:pt x="1057" y="551"/>
                    <a:pt x="581" y="349"/>
                    <a:pt x="141" y="15"/>
                  </a:cubicBezTo>
                  <a:cubicBezTo>
                    <a:pt x="126" y="5"/>
                    <a:pt x="111" y="0"/>
                    <a:pt x="98" y="0"/>
                  </a:cubicBezTo>
                  <a:close/>
                </a:path>
              </a:pathLst>
            </a:custGeom>
            <a:solidFill>
              <a:srgbClr val="D44D8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34"/>
            <p:cNvSpPr/>
            <p:nvPr/>
          </p:nvSpPr>
          <p:spPr>
            <a:xfrm>
              <a:off x="3311125" y="3027225"/>
              <a:ext cx="372375" cy="479600"/>
            </a:xfrm>
            <a:custGeom>
              <a:rect b="b" l="l" r="r" t="t"/>
              <a:pathLst>
                <a:path extrusionOk="0" h="19184" w="14895">
                  <a:moveTo>
                    <a:pt x="5899" y="0"/>
                  </a:moveTo>
                  <a:cubicBezTo>
                    <a:pt x="5606" y="0"/>
                    <a:pt x="5314" y="28"/>
                    <a:pt x="5025" y="86"/>
                  </a:cubicBezTo>
                  <a:cubicBezTo>
                    <a:pt x="4417" y="205"/>
                    <a:pt x="3810" y="384"/>
                    <a:pt x="3215" y="598"/>
                  </a:cubicBezTo>
                  <a:cubicBezTo>
                    <a:pt x="2012" y="1039"/>
                    <a:pt x="1155" y="2110"/>
                    <a:pt x="1000" y="3372"/>
                  </a:cubicBezTo>
                  <a:cubicBezTo>
                    <a:pt x="464" y="7587"/>
                    <a:pt x="0" y="12505"/>
                    <a:pt x="310" y="16934"/>
                  </a:cubicBezTo>
                  <a:cubicBezTo>
                    <a:pt x="405" y="18148"/>
                    <a:pt x="1393" y="19112"/>
                    <a:pt x="2620" y="19172"/>
                  </a:cubicBezTo>
                  <a:cubicBezTo>
                    <a:pt x="2810" y="19180"/>
                    <a:pt x="3003" y="19184"/>
                    <a:pt x="3199" y="19184"/>
                  </a:cubicBezTo>
                  <a:cubicBezTo>
                    <a:pt x="6002" y="19184"/>
                    <a:pt x="9371" y="18426"/>
                    <a:pt x="11597" y="17981"/>
                  </a:cubicBezTo>
                  <a:cubicBezTo>
                    <a:pt x="14895" y="17660"/>
                    <a:pt x="11740" y="8921"/>
                    <a:pt x="11656" y="4408"/>
                  </a:cubicBezTo>
                  <a:cubicBezTo>
                    <a:pt x="11621" y="3241"/>
                    <a:pt x="11037" y="2134"/>
                    <a:pt x="10061" y="1491"/>
                  </a:cubicBezTo>
                  <a:cubicBezTo>
                    <a:pt x="8776" y="651"/>
                    <a:pt x="7328" y="0"/>
                    <a:pt x="5899" y="0"/>
                  </a:cubicBezTo>
                  <a:close/>
                </a:path>
              </a:pathLst>
            </a:custGeom>
            <a:solidFill>
              <a:srgbClr val="263C5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34"/>
            <p:cNvSpPr/>
            <p:nvPr/>
          </p:nvSpPr>
          <p:spPr>
            <a:xfrm>
              <a:off x="3777550" y="3064700"/>
              <a:ext cx="35450" cy="47450"/>
            </a:xfrm>
            <a:custGeom>
              <a:rect b="b" l="l" r="r" t="t"/>
              <a:pathLst>
                <a:path extrusionOk="0" h="1898" w="1418">
                  <a:moveTo>
                    <a:pt x="1194" y="0"/>
                  </a:moveTo>
                  <a:cubicBezTo>
                    <a:pt x="1125" y="0"/>
                    <a:pt x="1053" y="33"/>
                    <a:pt x="1000" y="99"/>
                  </a:cubicBezTo>
                  <a:lnTo>
                    <a:pt x="0" y="1576"/>
                  </a:lnTo>
                  <a:lnTo>
                    <a:pt x="1179" y="1897"/>
                  </a:lnTo>
                  <a:lnTo>
                    <a:pt x="1405" y="242"/>
                  </a:lnTo>
                  <a:cubicBezTo>
                    <a:pt x="1417" y="195"/>
                    <a:pt x="1393" y="111"/>
                    <a:pt x="1346" y="64"/>
                  </a:cubicBezTo>
                  <a:cubicBezTo>
                    <a:pt x="1303" y="21"/>
                    <a:pt x="1249" y="0"/>
                    <a:pt x="1194" y="0"/>
                  </a:cubicBezTo>
                  <a:close/>
                </a:path>
              </a:pathLst>
            </a:custGeom>
            <a:solidFill>
              <a:srgbClr val="9B63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34"/>
            <p:cNvSpPr/>
            <p:nvPr/>
          </p:nvSpPr>
          <p:spPr>
            <a:xfrm>
              <a:off x="3734375" y="3026400"/>
              <a:ext cx="92000" cy="128825"/>
            </a:xfrm>
            <a:custGeom>
              <a:rect b="b" l="l" r="r" t="t"/>
              <a:pathLst>
                <a:path extrusionOk="0" h="5153" w="3680">
                  <a:moveTo>
                    <a:pt x="3430" y="0"/>
                  </a:moveTo>
                  <a:cubicBezTo>
                    <a:pt x="3362" y="0"/>
                    <a:pt x="3299" y="30"/>
                    <a:pt x="3263" y="96"/>
                  </a:cubicBezTo>
                  <a:lnTo>
                    <a:pt x="60" y="4822"/>
                  </a:lnTo>
                  <a:cubicBezTo>
                    <a:pt x="1" y="4918"/>
                    <a:pt x="25" y="5060"/>
                    <a:pt x="120" y="5120"/>
                  </a:cubicBezTo>
                  <a:cubicBezTo>
                    <a:pt x="155" y="5142"/>
                    <a:pt x="195" y="5152"/>
                    <a:pt x="234" y="5152"/>
                  </a:cubicBezTo>
                  <a:cubicBezTo>
                    <a:pt x="303" y="5152"/>
                    <a:pt x="372" y="5121"/>
                    <a:pt x="418" y="5060"/>
                  </a:cubicBezTo>
                  <a:lnTo>
                    <a:pt x="3620" y="334"/>
                  </a:lnTo>
                  <a:cubicBezTo>
                    <a:pt x="3680" y="238"/>
                    <a:pt x="3668" y="96"/>
                    <a:pt x="3561" y="36"/>
                  </a:cubicBezTo>
                  <a:cubicBezTo>
                    <a:pt x="3519" y="13"/>
                    <a:pt x="3473" y="0"/>
                    <a:pt x="3430"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34"/>
            <p:cNvSpPr/>
            <p:nvPr/>
          </p:nvSpPr>
          <p:spPr>
            <a:xfrm>
              <a:off x="3685575" y="3063075"/>
              <a:ext cx="131275" cy="289475"/>
            </a:xfrm>
            <a:custGeom>
              <a:rect b="b" l="l" r="r" t="t"/>
              <a:pathLst>
                <a:path extrusionOk="0" h="11579" w="5251">
                  <a:moveTo>
                    <a:pt x="3984" y="1"/>
                  </a:moveTo>
                  <a:cubicBezTo>
                    <a:pt x="3839" y="1"/>
                    <a:pt x="3696" y="88"/>
                    <a:pt x="3620" y="224"/>
                  </a:cubicBezTo>
                  <a:cubicBezTo>
                    <a:pt x="3536" y="403"/>
                    <a:pt x="3596" y="641"/>
                    <a:pt x="3763" y="748"/>
                  </a:cubicBezTo>
                  <a:lnTo>
                    <a:pt x="4132" y="986"/>
                  </a:lnTo>
                  <a:lnTo>
                    <a:pt x="4322" y="1653"/>
                  </a:lnTo>
                  <a:lnTo>
                    <a:pt x="4215" y="1760"/>
                  </a:lnTo>
                  <a:lnTo>
                    <a:pt x="4132" y="1486"/>
                  </a:lnTo>
                  <a:lnTo>
                    <a:pt x="3417" y="1129"/>
                  </a:lnTo>
                  <a:cubicBezTo>
                    <a:pt x="3363" y="1102"/>
                    <a:pt x="3305" y="1089"/>
                    <a:pt x="3246" y="1089"/>
                  </a:cubicBezTo>
                  <a:cubicBezTo>
                    <a:pt x="3098" y="1089"/>
                    <a:pt x="2950" y="1171"/>
                    <a:pt x="2882" y="1307"/>
                  </a:cubicBezTo>
                  <a:cubicBezTo>
                    <a:pt x="2822" y="1450"/>
                    <a:pt x="2822" y="1593"/>
                    <a:pt x="2893" y="1700"/>
                  </a:cubicBezTo>
                  <a:cubicBezTo>
                    <a:pt x="2849" y="1687"/>
                    <a:pt x="2804" y="1680"/>
                    <a:pt x="2759" y="1680"/>
                  </a:cubicBezTo>
                  <a:cubicBezTo>
                    <a:pt x="2610" y="1680"/>
                    <a:pt x="2469" y="1754"/>
                    <a:pt x="2405" y="1891"/>
                  </a:cubicBezTo>
                  <a:cubicBezTo>
                    <a:pt x="2346" y="2010"/>
                    <a:pt x="2346" y="2141"/>
                    <a:pt x="2405" y="2260"/>
                  </a:cubicBezTo>
                  <a:cubicBezTo>
                    <a:pt x="2393" y="2259"/>
                    <a:pt x="2382" y="2259"/>
                    <a:pt x="2370" y="2259"/>
                  </a:cubicBezTo>
                  <a:cubicBezTo>
                    <a:pt x="2217" y="2259"/>
                    <a:pt x="2078" y="2331"/>
                    <a:pt x="2000" y="2486"/>
                  </a:cubicBezTo>
                  <a:cubicBezTo>
                    <a:pt x="1905" y="2665"/>
                    <a:pt x="1965" y="2903"/>
                    <a:pt x="2131" y="3010"/>
                  </a:cubicBezTo>
                  <a:lnTo>
                    <a:pt x="2501" y="3248"/>
                  </a:lnTo>
                  <a:lnTo>
                    <a:pt x="2548" y="3415"/>
                  </a:lnTo>
                  <a:cubicBezTo>
                    <a:pt x="2346" y="3665"/>
                    <a:pt x="2239" y="3974"/>
                    <a:pt x="2250" y="4284"/>
                  </a:cubicBezTo>
                  <a:cubicBezTo>
                    <a:pt x="2143" y="4701"/>
                    <a:pt x="2012" y="5296"/>
                    <a:pt x="1965" y="5522"/>
                  </a:cubicBezTo>
                  <a:lnTo>
                    <a:pt x="1965" y="5534"/>
                  </a:lnTo>
                  <a:cubicBezTo>
                    <a:pt x="1810" y="6189"/>
                    <a:pt x="1584" y="6844"/>
                    <a:pt x="1346" y="7475"/>
                  </a:cubicBezTo>
                  <a:cubicBezTo>
                    <a:pt x="1238" y="7749"/>
                    <a:pt x="1072" y="7859"/>
                    <a:pt x="883" y="7859"/>
                  </a:cubicBezTo>
                  <a:cubicBezTo>
                    <a:pt x="694" y="7859"/>
                    <a:pt x="482" y="7749"/>
                    <a:pt x="286" y="7582"/>
                  </a:cubicBezTo>
                  <a:cubicBezTo>
                    <a:pt x="179" y="7487"/>
                    <a:pt x="95" y="7403"/>
                    <a:pt x="0" y="7296"/>
                  </a:cubicBezTo>
                  <a:lnTo>
                    <a:pt x="0" y="11463"/>
                  </a:lnTo>
                  <a:cubicBezTo>
                    <a:pt x="303" y="11541"/>
                    <a:pt x="610" y="11578"/>
                    <a:pt x="916" y="11578"/>
                  </a:cubicBezTo>
                  <a:cubicBezTo>
                    <a:pt x="1080" y="11578"/>
                    <a:pt x="1243" y="11568"/>
                    <a:pt x="1405" y="11547"/>
                  </a:cubicBezTo>
                  <a:cubicBezTo>
                    <a:pt x="1881" y="11487"/>
                    <a:pt x="2346" y="11344"/>
                    <a:pt x="2762" y="11106"/>
                  </a:cubicBezTo>
                  <a:cubicBezTo>
                    <a:pt x="4203" y="10261"/>
                    <a:pt x="4572" y="8618"/>
                    <a:pt x="4691" y="8082"/>
                  </a:cubicBezTo>
                  <a:cubicBezTo>
                    <a:pt x="4858" y="7344"/>
                    <a:pt x="4965" y="6570"/>
                    <a:pt x="5001" y="5796"/>
                  </a:cubicBezTo>
                  <a:cubicBezTo>
                    <a:pt x="5048" y="4986"/>
                    <a:pt x="5025" y="4189"/>
                    <a:pt x="4917" y="3415"/>
                  </a:cubicBezTo>
                  <a:lnTo>
                    <a:pt x="5251" y="1534"/>
                  </a:lnTo>
                  <a:lnTo>
                    <a:pt x="4870" y="403"/>
                  </a:lnTo>
                  <a:lnTo>
                    <a:pt x="4155" y="45"/>
                  </a:lnTo>
                  <a:cubicBezTo>
                    <a:pt x="4101" y="15"/>
                    <a:pt x="4042" y="1"/>
                    <a:pt x="3984" y="1"/>
                  </a:cubicBezTo>
                  <a:close/>
                </a:path>
              </a:pathLst>
            </a:custGeom>
            <a:solidFill>
              <a:srgbClr val="AF65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34"/>
            <p:cNvSpPr/>
            <p:nvPr/>
          </p:nvSpPr>
          <p:spPr>
            <a:xfrm>
              <a:off x="3554000" y="3058550"/>
              <a:ext cx="269700" cy="315125"/>
            </a:xfrm>
            <a:custGeom>
              <a:rect b="b" l="l" r="r" t="t"/>
              <a:pathLst>
                <a:path extrusionOk="0" h="12605" w="10788">
                  <a:moveTo>
                    <a:pt x="1" y="0"/>
                  </a:moveTo>
                  <a:lnTo>
                    <a:pt x="1" y="0"/>
                  </a:lnTo>
                  <a:cubicBezTo>
                    <a:pt x="429" y="3096"/>
                    <a:pt x="1668" y="5751"/>
                    <a:pt x="2489" y="8751"/>
                  </a:cubicBezTo>
                  <a:cubicBezTo>
                    <a:pt x="2739" y="9728"/>
                    <a:pt x="3049" y="10716"/>
                    <a:pt x="3727" y="11466"/>
                  </a:cubicBezTo>
                  <a:cubicBezTo>
                    <a:pt x="4384" y="12200"/>
                    <a:pt x="5392" y="12604"/>
                    <a:pt x="6392" y="12604"/>
                  </a:cubicBezTo>
                  <a:cubicBezTo>
                    <a:pt x="6625" y="12604"/>
                    <a:pt x="6857" y="12582"/>
                    <a:pt x="7085" y="12537"/>
                  </a:cubicBezTo>
                  <a:cubicBezTo>
                    <a:pt x="8311" y="12299"/>
                    <a:pt x="9359" y="11454"/>
                    <a:pt x="9930" y="10359"/>
                  </a:cubicBezTo>
                  <a:cubicBezTo>
                    <a:pt x="10276" y="9704"/>
                    <a:pt x="10431" y="8977"/>
                    <a:pt x="10609" y="8263"/>
                  </a:cubicBezTo>
                  <a:cubicBezTo>
                    <a:pt x="10704" y="7894"/>
                    <a:pt x="10788" y="7525"/>
                    <a:pt x="10764" y="7144"/>
                  </a:cubicBezTo>
                  <a:cubicBezTo>
                    <a:pt x="10728" y="6822"/>
                    <a:pt x="10490" y="6477"/>
                    <a:pt x="10311" y="6227"/>
                  </a:cubicBezTo>
                  <a:lnTo>
                    <a:pt x="10311" y="6227"/>
                  </a:lnTo>
                  <a:cubicBezTo>
                    <a:pt x="10347" y="6370"/>
                    <a:pt x="10240" y="6656"/>
                    <a:pt x="10109" y="6751"/>
                  </a:cubicBezTo>
                  <a:cubicBezTo>
                    <a:pt x="9978" y="6834"/>
                    <a:pt x="9811" y="6846"/>
                    <a:pt x="9657" y="6882"/>
                  </a:cubicBezTo>
                  <a:cubicBezTo>
                    <a:pt x="9361" y="6931"/>
                    <a:pt x="9094" y="6981"/>
                    <a:pt x="8825" y="6981"/>
                  </a:cubicBezTo>
                  <a:cubicBezTo>
                    <a:pt x="8638" y="6981"/>
                    <a:pt x="8451" y="6957"/>
                    <a:pt x="8252" y="6894"/>
                  </a:cubicBezTo>
                  <a:cubicBezTo>
                    <a:pt x="7752" y="6727"/>
                    <a:pt x="7263" y="6358"/>
                    <a:pt x="7204" y="5858"/>
                  </a:cubicBezTo>
                  <a:cubicBezTo>
                    <a:pt x="7105" y="5800"/>
                    <a:pt x="6986" y="5770"/>
                    <a:pt x="6869" y="5770"/>
                  </a:cubicBezTo>
                  <a:cubicBezTo>
                    <a:pt x="6745" y="5770"/>
                    <a:pt x="6623" y="5803"/>
                    <a:pt x="6525" y="5870"/>
                  </a:cubicBezTo>
                  <a:cubicBezTo>
                    <a:pt x="6323" y="6001"/>
                    <a:pt x="6228" y="6275"/>
                    <a:pt x="6263" y="6513"/>
                  </a:cubicBezTo>
                  <a:cubicBezTo>
                    <a:pt x="6287" y="6632"/>
                    <a:pt x="6359" y="6751"/>
                    <a:pt x="6382" y="6882"/>
                  </a:cubicBezTo>
                  <a:cubicBezTo>
                    <a:pt x="6418" y="7001"/>
                    <a:pt x="6406" y="7168"/>
                    <a:pt x="6299" y="7239"/>
                  </a:cubicBezTo>
                  <a:cubicBezTo>
                    <a:pt x="6261" y="7263"/>
                    <a:pt x="6215" y="7275"/>
                    <a:pt x="6169" y="7275"/>
                  </a:cubicBezTo>
                  <a:cubicBezTo>
                    <a:pt x="6055" y="7275"/>
                    <a:pt x="5933" y="7209"/>
                    <a:pt x="5882" y="7108"/>
                  </a:cubicBezTo>
                  <a:cubicBezTo>
                    <a:pt x="5787" y="6965"/>
                    <a:pt x="5811" y="6787"/>
                    <a:pt x="5823" y="6632"/>
                  </a:cubicBezTo>
                  <a:cubicBezTo>
                    <a:pt x="5847" y="6465"/>
                    <a:pt x="5870" y="6287"/>
                    <a:pt x="5811" y="6132"/>
                  </a:cubicBezTo>
                  <a:cubicBezTo>
                    <a:pt x="5728" y="5929"/>
                    <a:pt x="5513" y="5810"/>
                    <a:pt x="5299" y="5739"/>
                  </a:cubicBezTo>
                  <a:cubicBezTo>
                    <a:pt x="5097" y="5679"/>
                    <a:pt x="4858" y="5644"/>
                    <a:pt x="4644" y="5572"/>
                  </a:cubicBezTo>
                  <a:cubicBezTo>
                    <a:pt x="4227" y="5417"/>
                    <a:pt x="3918" y="5048"/>
                    <a:pt x="3727" y="4644"/>
                  </a:cubicBezTo>
                  <a:cubicBezTo>
                    <a:pt x="3525" y="4251"/>
                    <a:pt x="3406" y="3810"/>
                    <a:pt x="3275" y="3382"/>
                  </a:cubicBezTo>
                  <a:cubicBezTo>
                    <a:pt x="2799" y="1893"/>
                    <a:pt x="1548" y="524"/>
                    <a:pt x="1" y="0"/>
                  </a:cubicBezTo>
                  <a:close/>
                </a:path>
              </a:pathLst>
            </a:custGeom>
            <a:solidFill>
              <a:srgbClr val="263C5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34"/>
            <p:cNvSpPr/>
            <p:nvPr/>
          </p:nvSpPr>
          <p:spPr>
            <a:xfrm>
              <a:off x="3710400" y="3214775"/>
              <a:ext cx="58425" cy="85850"/>
            </a:xfrm>
            <a:custGeom>
              <a:rect b="b" l="l" r="r" t="t"/>
              <a:pathLst>
                <a:path extrusionOk="0" h="3434" w="2337">
                  <a:moveTo>
                    <a:pt x="99" y="0"/>
                  </a:moveTo>
                  <a:cubicBezTo>
                    <a:pt x="53" y="0"/>
                    <a:pt x="0" y="40"/>
                    <a:pt x="7" y="97"/>
                  </a:cubicBezTo>
                  <a:cubicBezTo>
                    <a:pt x="245" y="1454"/>
                    <a:pt x="1019" y="2645"/>
                    <a:pt x="2174" y="3419"/>
                  </a:cubicBezTo>
                  <a:cubicBezTo>
                    <a:pt x="2190" y="3429"/>
                    <a:pt x="2206" y="3433"/>
                    <a:pt x="2220" y="3433"/>
                  </a:cubicBezTo>
                  <a:cubicBezTo>
                    <a:pt x="2292" y="3433"/>
                    <a:pt x="2337" y="3326"/>
                    <a:pt x="2258" y="3276"/>
                  </a:cubicBezTo>
                  <a:cubicBezTo>
                    <a:pt x="1138" y="2538"/>
                    <a:pt x="400" y="1371"/>
                    <a:pt x="162" y="61"/>
                  </a:cubicBezTo>
                  <a:cubicBezTo>
                    <a:pt x="157" y="18"/>
                    <a:pt x="129" y="0"/>
                    <a:pt x="99" y="0"/>
                  </a:cubicBezTo>
                  <a:close/>
                </a:path>
              </a:pathLst>
            </a:custGeom>
            <a:solidFill>
              <a:srgbClr val="162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34"/>
            <p:cNvSpPr/>
            <p:nvPr/>
          </p:nvSpPr>
          <p:spPr>
            <a:xfrm>
              <a:off x="3708775" y="3248225"/>
              <a:ext cx="45550" cy="70425"/>
            </a:xfrm>
            <a:custGeom>
              <a:rect b="b" l="l" r="r" t="t"/>
              <a:pathLst>
                <a:path extrusionOk="0" h="2817" w="1822">
                  <a:moveTo>
                    <a:pt x="80" y="0"/>
                  </a:moveTo>
                  <a:cubicBezTo>
                    <a:pt x="40" y="0"/>
                    <a:pt x="1" y="27"/>
                    <a:pt x="1" y="81"/>
                  </a:cubicBezTo>
                  <a:cubicBezTo>
                    <a:pt x="96" y="1212"/>
                    <a:pt x="703" y="2212"/>
                    <a:pt x="1656" y="2807"/>
                  </a:cubicBezTo>
                  <a:cubicBezTo>
                    <a:pt x="1667" y="2814"/>
                    <a:pt x="1679" y="2817"/>
                    <a:pt x="1691" y="2817"/>
                  </a:cubicBezTo>
                  <a:cubicBezTo>
                    <a:pt x="1762" y="2817"/>
                    <a:pt x="1821" y="2704"/>
                    <a:pt x="1739" y="2653"/>
                  </a:cubicBezTo>
                  <a:cubicBezTo>
                    <a:pt x="834" y="2093"/>
                    <a:pt x="251" y="1140"/>
                    <a:pt x="168" y="81"/>
                  </a:cubicBezTo>
                  <a:cubicBezTo>
                    <a:pt x="162" y="27"/>
                    <a:pt x="120" y="0"/>
                    <a:pt x="80" y="0"/>
                  </a:cubicBezTo>
                  <a:close/>
                </a:path>
              </a:pathLst>
            </a:custGeom>
            <a:solidFill>
              <a:srgbClr val="162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34"/>
            <p:cNvSpPr/>
            <p:nvPr/>
          </p:nvSpPr>
          <p:spPr>
            <a:xfrm>
              <a:off x="3689725" y="3250750"/>
              <a:ext cx="14725" cy="28975"/>
            </a:xfrm>
            <a:custGeom>
              <a:rect b="b" l="l" r="r" t="t"/>
              <a:pathLst>
                <a:path extrusionOk="0" h="1159" w="589">
                  <a:moveTo>
                    <a:pt x="486" y="1"/>
                  </a:moveTo>
                  <a:cubicBezTo>
                    <a:pt x="470" y="1"/>
                    <a:pt x="455" y="8"/>
                    <a:pt x="441" y="27"/>
                  </a:cubicBezTo>
                  <a:cubicBezTo>
                    <a:pt x="179" y="325"/>
                    <a:pt x="37" y="682"/>
                    <a:pt x="1" y="1087"/>
                  </a:cubicBezTo>
                  <a:cubicBezTo>
                    <a:pt x="1" y="1135"/>
                    <a:pt x="40" y="1158"/>
                    <a:pt x="80" y="1158"/>
                  </a:cubicBezTo>
                  <a:cubicBezTo>
                    <a:pt x="120" y="1158"/>
                    <a:pt x="162" y="1135"/>
                    <a:pt x="168" y="1087"/>
                  </a:cubicBezTo>
                  <a:cubicBezTo>
                    <a:pt x="203" y="730"/>
                    <a:pt x="334" y="408"/>
                    <a:pt x="560" y="146"/>
                  </a:cubicBezTo>
                  <a:cubicBezTo>
                    <a:pt x="588" y="91"/>
                    <a:pt x="538" y="1"/>
                    <a:pt x="486" y="1"/>
                  </a:cubicBezTo>
                  <a:close/>
                </a:path>
              </a:pathLst>
            </a:custGeom>
            <a:solidFill>
              <a:srgbClr val="162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34"/>
            <p:cNvSpPr/>
            <p:nvPr/>
          </p:nvSpPr>
          <p:spPr>
            <a:xfrm>
              <a:off x="3580425" y="3335325"/>
              <a:ext cx="22875" cy="99625"/>
            </a:xfrm>
            <a:custGeom>
              <a:rect b="b" l="l" r="r" t="t"/>
              <a:pathLst>
                <a:path extrusionOk="0" h="3985" w="915">
                  <a:moveTo>
                    <a:pt x="98" y="0"/>
                  </a:moveTo>
                  <a:cubicBezTo>
                    <a:pt x="51" y="0"/>
                    <a:pt x="1" y="40"/>
                    <a:pt x="15" y="97"/>
                  </a:cubicBezTo>
                  <a:cubicBezTo>
                    <a:pt x="265" y="1371"/>
                    <a:pt x="503" y="2645"/>
                    <a:pt x="765" y="3919"/>
                  </a:cubicBezTo>
                  <a:cubicBezTo>
                    <a:pt x="770" y="3965"/>
                    <a:pt x="800" y="3985"/>
                    <a:pt x="830" y="3985"/>
                  </a:cubicBezTo>
                  <a:cubicBezTo>
                    <a:pt x="871" y="3985"/>
                    <a:pt x="915" y="3950"/>
                    <a:pt x="908" y="3895"/>
                  </a:cubicBezTo>
                  <a:cubicBezTo>
                    <a:pt x="658" y="2609"/>
                    <a:pt x="420" y="1347"/>
                    <a:pt x="170" y="61"/>
                  </a:cubicBezTo>
                  <a:cubicBezTo>
                    <a:pt x="160" y="18"/>
                    <a:pt x="130" y="0"/>
                    <a:pt x="98" y="0"/>
                  </a:cubicBezTo>
                  <a:close/>
                </a:path>
              </a:pathLst>
            </a:custGeom>
            <a:solidFill>
              <a:srgbClr val="162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34"/>
            <p:cNvSpPr/>
            <p:nvPr/>
          </p:nvSpPr>
          <p:spPr>
            <a:xfrm>
              <a:off x="3474525" y="3331800"/>
              <a:ext cx="103625" cy="7750"/>
            </a:xfrm>
            <a:custGeom>
              <a:rect b="b" l="l" r="r" t="t"/>
              <a:pathLst>
                <a:path extrusionOk="0" h="310" w="4145">
                  <a:moveTo>
                    <a:pt x="4049" y="0"/>
                  </a:moveTo>
                  <a:lnTo>
                    <a:pt x="96" y="143"/>
                  </a:lnTo>
                  <a:cubicBezTo>
                    <a:pt x="1" y="143"/>
                    <a:pt x="1" y="310"/>
                    <a:pt x="96" y="310"/>
                  </a:cubicBezTo>
                  <a:lnTo>
                    <a:pt x="4049" y="167"/>
                  </a:lnTo>
                  <a:cubicBezTo>
                    <a:pt x="4132" y="143"/>
                    <a:pt x="4144" y="0"/>
                    <a:pt x="4049" y="0"/>
                  </a:cubicBezTo>
                  <a:close/>
                </a:path>
              </a:pathLst>
            </a:custGeom>
            <a:solidFill>
              <a:srgbClr val="162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34"/>
            <p:cNvSpPr/>
            <p:nvPr/>
          </p:nvSpPr>
          <p:spPr>
            <a:xfrm>
              <a:off x="3595075" y="3155950"/>
              <a:ext cx="6275" cy="53825"/>
            </a:xfrm>
            <a:custGeom>
              <a:rect b="b" l="l" r="r" t="t"/>
              <a:pathLst>
                <a:path extrusionOk="0" h="2153" w="251">
                  <a:moveTo>
                    <a:pt x="78" y="0"/>
                  </a:moveTo>
                  <a:cubicBezTo>
                    <a:pt x="39" y="0"/>
                    <a:pt x="1" y="27"/>
                    <a:pt x="1" y="81"/>
                  </a:cubicBezTo>
                  <a:cubicBezTo>
                    <a:pt x="25" y="748"/>
                    <a:pt x="48" y="1402"/>
                    <a:pt x="84" y="2081"/>
                  </a:cubicBezTo>
                  <a:cubicBezTo>
                    <a:pt x="84" y="2129"/>
                    <a:pt x="126" y="2153"/>
                    <a:pt x="167" y="2153"/>
                  </a:cubicBezTo>
                  <a:cubicBezTo>
                    <a:pt x="209" y="2153"/>
                    <a:pt x="251" y="2129"/>
                    <a:pt x="251" y="2081"/>
                  </a:cubicBezTo>
                  <a:cubicBezTo>
                    <a:pt x="215" y="1402"/>
                    <a:pt x="191" y="748"/>
                    <a:pt x="155" y="81"/>
                  </a:cubicBezTo>
                  <a:cubicBezTo>
                    <a:pt x="155" y="27"/>
                    <a:pt x="117" y="0"/>
                    <a:pt x="78" y="0"/>
                  </a:cubicBezTo>
                  <a:close/>
                </a:path>
              </a:pathLst>
            </a:custGeom>
            <a:solidFill>
              <a:srgbClr val="162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34"/>
            <p:cNvSpPr/>
            <p:nvPr/>
          </p:nvSpPr>
          <p:spPr>
            <a:xfrm>
              <a:off x="3417250" y="3337250"/>
              <a:ext cx="53000" cy="114050"/>
            </a:xfrm>
            <a:custGeom>
              <a:rect b="b" l="l" r="r" t="t"/>
              <a:pathLst>
                <a:path extrusionOk="0" h="4562" w="2120">
                  <a:moveTo>
                    <a:pt x="2023" y="0"/>
                  </a:moveTo>
                  <a:cubicBezTo>
                    <a:pt x="1994" y="0"/>
                    <a:pt x="1964" y="13"/>
                    <a:pt x="1946" y="44"/>
                  </a:cubicBezTo>
                  <a:lnTo>
                    <a:pt x="29" y="4473"/>
                  </a:lnTo>
                  <a:cubicBezTo>
                    <a:pt x="0" y="4524"/>
                    <a:pt x="42" y="4561"/>
                    <a:pt x="90" y="4561"/>
                  </a:cubicBezTo>
                  <a:cubicBezTo>
                    <a:pt x="121" y="4561"/>
                    <a:pt x="154" y="4546"/>
                    <a:pt x="172" y="4509"/>
                  </a:cubicBezTo>
                  <a:lnTo>
                    <a:pt x="2089" y="92"/>
                  </a:lnTo>
                  <a:cubicBezTo>
                    <a:pt x="2119" y="39"/>
                    <a:pt x="2073" y="0"/>
                    <a:pt x="2023" y="0"/>
                  </a:cubicBezTo>
                  <a:close/>
                </a:path>
              </a:pathLst>
            </a:custGeom>
            <a:solidFill>
              <a:srgbClr val="162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34"/>
            <p:cNvSpPr/>
            <p:nvPr/>
          </p:nvSpPr>
          <p:spPr>
            <a:xfrm>
              <a:off x="3288800" y="3314525"/>
              <a:ext cx="169975" cy="100675"/>
            </a:xfrm>
            <a:custGeom>
              <a:rect b="b" l="l" r="r" t="t"/>
              <a:pathLst>
                <a:path extrusionOk="0" h="4027" w="6799">
                  <a:moveTo>
                    <a:pt x="1917" y="1"/>
                  </a:moveTo>
                  <a:lnTo>
                    <a:pt x="905" y="1536"/>
                  </a:lnTo>
                  <a:lnTo>
                    <a:pt x="0" y="2906"/>
                  </a:lnTo>
                  <a:cubicBezTo>
                    <a:pt x="524" y="3203"/>
                    <a:pt x="1012" y="3358"/>
                    <a:pt x="1262" y="3430"/>
                  </a:cubicBezTo>
                  <a:cubicBezTo>
                    <a:pt x="2520" y="3814"/>
                    <a:pt x="3906" y="4026"/>
                    <a:pt x="5244" y="4026"/>
                  </a:cubicBezTo>
                  <a:cubicBezTo>
                    <a:pt x="5438" y="4026"/>
                    <a:pt x="5631" y="4022"/>
                    <a:pt x="5822" y="4013"/>
                  </a:cubicBezTo>
                  <a:cubicBezTo>
                    <a:pt x="5894" y="3811"/>
                    <a:pt x="5977" y="3620"/>
                    <a:pt x="6072" y="3418"/>
                  </a:cubicBezTo>
                  <a:lnTo>
                    <a:pt x="6156" y="3191"/>
                  </a:lnTo>
                  <a:cubicBezTo>
                    <a:pt x="6370" y="2715"/>
                    <a:pt x="6549" y="2191"/>
                    <a:pt x="6799" y="1727"/>
                  </a:cubicBezTo>
                  <a:cubicBezTo>
                    <a:pt x="6620" y="1691"/>
                    <a:pt x="4310" y="1001"/>
                    <a:pt x="4001" y="882"/>
                  </a:cubicBezTo>
                  <a:cubicBezTo>
                    <a:pt x="3358" y="655"/>
                    <a:pt x="2727" y="405"/>
                    <a:pt x="2108" y="120"/>
                  </a:cubicBezTo>
                  <a:cubicBezTo>
                    <a:pt x="2036" y="96"/>
                    <a:pt x="1977" y="48"/>
                    <a:pt x="1917" y="1"/>
                  </a:cubicBezTo>
                  <a:close/>
                </a:path>
              </a:pathLst>
            </a:custGeom>
            <a:solidFill>
              <a:srgbClr val="AF65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34"/>
            <p:cNvSpPr/>
            <p:nvPr/>
          </p:nvSpPr>
          <p:spPr>
            <a:xfrm>
              <a:off x="3188175" y="3052300"/>
              <a:ext cx="214050" cy="358825"/>
            </a:xfrm>
            <a:custGeom>
              <a:rect b="b" l="l" r="r" t="t"/>
              <a:pathLst>
                <a:path extrusionOk="0" h="14353" w="8562">
                  <a:moveTo>
                    <a:pt x="7585" y="0"/>
                  </a:moveTo>
                  <a:cubicBezTo>
                    <a:pt x="4763" y="2012"/>
                    <a:pt x="2430" y="4667"/>
                    <a:pt x="810" y="7727"/>
                  </a:cubicBezTo>
                  <a:cubicBezTo>
                    <a:pt x="477" y="8334"/>
                    <a:pt x="179" y="8954"/>
                    <a:pt x="96" y="9644"/>
                  </a:cubicBezTo>
                  <a:cubicBezTo>
                    <a:pt x="1" y="10335"/>
                    <a:pt x="156" y="11061"/>
                    <a:pt x="632" y="11549"/>
                  </a:cubicBezTo>
                  <a:cubicBezTo>
                    <a:pt x="989" y="11906"/>
                    <a:pt x="1525" y="12156"/>
                    <a:pt x="1632" y="12645"/>
                  </a:cubicBezTo>
                  <a:cubicBezTo>
                    <a:pt x="1703" y="13002"/>
                    <a:pt x="1537" y="13395"/>
                    <a:pt x="1668" y="13740"/>
                  </a:cubicBezTo>
                  <a:cubicBezTo>
                    <a:pt x="1846" y="14133"/>
                    <a:pt x="2370" y="14228"/>
                    <a:pt x="2823" y="14252"/>
                  </a:cubicBezTo>
                  <a:cubicBezTo>
                    <a:pt x="3192" y="14288"/>
                    <a:pt x="3573" y="14300"/>
                    <a:pt x="3954" y="14335"/>
                  </a:cubicBezTo>
                  <a:cubicBezTo>
                    <a:pt x="4105" y="14344"/>
                    <a:pt x="4263" y="14352"/>
                    <a:pt x="4422" y="14352"/>
                  </a:cubicBezTo>
                  <a:cubicBezTo>
                    <a:pt x="4488" y="14352"/>
                    <a:pt x="4554" y="14351"/>
                    <a:pt x="4620" y="14347"/>
                  </a:cubicBezTo>
                  <a:cubicBezTo>
                    <a:pt x="5001" y="14311"/>
                    <a:pt x="5621" y="14311"/>
                    <a:pt x="5954" y="14133"/>
                  </a:cubicBezTo>
                  <a:cubicBezTo>
                    <a:pt x="5918" y="12906"/>
                    <a:pt x="6109" y="11490"/>
                    <a:pt x="6906" y="10549"/>
                  </a:cubicBezTo>
                  <a:cubicBezTo>
                    <a:pt x="6728" y="10430"/>
                    <a:pt x="6597" y="10251"/>
                    <a:pt x="6430" y="10132"/>
                  </a:cubicBezTo>
                  <a:cubicBezTo>
                    <a:pt x="6823" y="8001"/>
                    <a:pt x="7954" y="6037"/>
                    <a:pt x="8311" y="3917"/>
                  </a:cubicBezTo>
                  <a:cubicBezTo>
                    <a:pt x="8561" y="2524"/>
                    <a:pt x="8073" y="1298"/>
                    <a:pt x="7585" y="0"/>
                  </a:cubicBezTo>
                  <a:close/>
                </a:path>
              </a:pathLst>
            </a:custGeom>
            <a:solidFill>
              <a:srgbClr val="263C5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34"/>
            <p:cNvSpPr/>
            <p:nvPr/>
          </p:nvSpPr>
          <p:spPr>
            <a:xfrm>
              <a:off x="3329325" y="3123200"/>
              <a:ext cx="72900" cy="159900"/>
            </a:xfrm>
            <a:custGeom>
              <a:rect b="b" l="l" r="r" t="t"/>
              <a:pathLst>
                <a:path extrusionOk="0" h="6396" w="2916">
                  <a:moveTo>
                    <a:pt x="2654" y="1"/>
                  </a:moveTo>
                  <a:cubicBezTo>
                    <a:pt x="2612" y="1"/>
                    <a:pt x="2570" y="28"/>
                    <a:pt x="2570" y="81"/>
                  </a:cubicBezTo>
                  <a:cubicBezTo>
                    <a:pt x="2749" y="2403"/>
                    <a:pt x="1820" y="4713"/>
                    <a:pt x="58" y="6260"/>
                  </a:cubicBezTo>
                  <a:cubicBezTo>
                    <a:pt x="0" y="6309"/>
                    <a:pt x="59" y="6396"/>
                    <a:pt x="122" y="6396"/>
                  </a:cubicBezTo>
                  <a:cubicBezTo>
                    <a:pt x="137" y="6396"/>
                    <a:pt x="151" y="6391"/>
                    <a:pt x="165" y="6380"/>
                  </a:cubicBezTo>
                  <a:cubicBezTo>
                    <a:pt x="1951" y="4796"/>
                    <a:pt x="2915" y="2450"/>
                    <a:pt x="2737" y="81"/>
                  </a:cubicBezTo>
                  <a:cubicBezTo>
                    <a:pt x="2737" y="28"/>
                    <a:pt x="2695" y="1"/>
                    <a:pt x="2654" y="1"/>
                  </a:cubicBezTo>
                  <a:close/>
                </a:path>
              </a:pathLst>
            </a:custGeom>
            <a:solidFill>
              <a:srgbClr val="162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34"/>
            <p:cNvSpPr/>
            <p:nvPr/>
          </p:nvSpPr>
          <p:spPr>
            <a:xfrm>
              <a:off x="3250425" y="3275475"/>
              <a:ext cx="85050" cy="36350"/>
            </a:xfrm>
            <a:custGeom>
              <a:rect b="b" l="l" r="r" t="t"/>
              <a:pathLst>
                <a:path extrusionOk="0" h="1454" w="3402">
                  <a:moveTo>
                    <a:pt x="2972" y="0"/>
                  </a:moveTo>
                  <a:cubicBezTo>
                    <a:pt x="1855" y="0"/>
                    <a:pt x="794" y="479"/>
                    <a:pt x="47" y="1312"/>
                  </a:cubicBezTo>
                  <a:cubicBezTo>
                    <a:pt x="0" y="1368"/>
                    <a:pt x="56" y="1454"/>
                    <a:pt x="111" y="1454"/>
                  </a:cubicBezTo>
                  <a:cubicBezTo>
                    <a:pt x="126" y="1454"/>
                    <a:pt x="141" y="1447"/>
                    <a:pt x="154" y="1432"/>
                  </a:cubicBezTo>
                  <a:cubicBezTo>
                    <a:pt x="867" y="622"/>
                    <a:pt x="1883" y="155"/>
                    <a:pt x="2954" y="155"/>
                  </a:cubicBezTo>
                  <a:cubicBezTo>
                    <a:pt x="3064" y="155"/>
                    <a:pt x="3175" y="160"/>
                    <a:pt x="3285" y="169"/>
                  </a:cubicBezTo>
                  <a:cubicBezTo>
                    <a:pt x="3289" y="170"/>
                    <a:pt x="3293" y="170"/>
                    <a:pt x="3296" y="170"/>
                  </a:cubicBezTo>
                  <a:cubicBezTo>
                    <a:pt x="3393" y="170"/>
                    <a:pt x="3401" y="15"/>
                    <a:pt x="3309" y="15"/>
                  </a:cubicBezTo>
                  <a:cubicBezTo>
                    <a:pt x="3196" y="5"/>
                    <a:pt x="3084" y="0"/>
                    <a:pt x="2972" y="0"/>
                  </a:cubicBezTo>
                  <a:close/>
                </a:path>
              </a:pathLst>
            </a:custGeom>
            <a:solidFill>
              <a:srgbClr val="162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34"/>
            <p:cNvSpPr/>
            <p:nvPr/>
          </p:nvSpPr>
          <p:spPr>
            <a:xfrm>
              <a:off x="3273725" y="3277675"/>
              <a:ext cx="62725" cy="77100"/>
            </a:xfrm>
            <a:custGeom>
              <a:rect b="b" l="l" r="r" t="t"/>
              <a:pathLst>
                <a:path extrusionOk="0" h="3084" w="2509">
                  <a:moveTo>
                    <a:pt x="2392" y="0"/>
                  </a:moveTo>
                  <a:cubicBezTo>
                    <a:pt x="2380" y="0"/>
                    <a:pt x="2367" y="3"/>
                    <a:pt x="2353" y="10"/>
                  </a:cubicBezTo>
                  <a:cubicBezTo>
                    <a:pt x="1151" y="582"/>
                    <a:pt x="294" y="1677"/>
                    <a:pt x="8" y="2987"/>
                  </a:cubicBezTo>
                  <a:cubicBezTo>
                    <a:pt x="1" y="3044"/>
                    <a:pt x="49" y="3083"/>
                    <a:pt x="91" y="3083"/>
                  </a:cubicBezTo>
                  <a:cubicBezTo>
                    <a:pt x="120" y="3083"/>
                    <a:pt x="146" y="3065"/>
                    <a:pt x="151" y="3022"/>
                  </a:cubicBezTo>
                  <a:cubicBezTo>
                    <a:pt x="425" y="1760"/>
                    <a:pt x="1258" y="701"/>
                    <a:pt x="2437" y="141"/>
                  </a:cubicBezTo>
                  <a:cubicBezTo>
                    <a:pt x="2508" y="110"/>
                    <a:pt x="2466" y="0"/>
                    <a:pt x="2392" y="0"/>
                  </a:cubicBezTo>
                  <a:close/>
                </a:path>
              </a:pathLst>
            </a:custGeom>
            <a:solidFill>
              <a:srgbClr val="162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34"/>
            <p:cNvSpPr/>
            <p:nvPr/>
          </p:nvSpPr>
          <p:spPr>
            <a:xfrm>
              <a:off x="3332200" y="3276675"/>
              <a:ext cx="37500" cy="41475"/>
            </a:xfrm>
            <a:custGeom>
              <a:rect b="b" l="l" r="r" t="t"/>
              <a:pathLst>
                <a:path extrusionOk="0" h="1659" w="1500">
                  <a:moveTo>
                    <a:pt x="602" y="1"/>
                  </a:moveTo>
                  <a:cubicBezTo>
                    <a:pt x="431" y="1"/>
                    <a:pt x="255" y="32"/>
                    <a:pt x="98" y="62"/>
                  </a:cubicBezTo>
                  <a:cubicBezTo>
                    <a:pt x="1" y="73"/>
                    <a:pt x="30" y="210"/>
                    <a:pt x="99" y="210"/>
                  </a:cubicBezTo>
                  <a:cubicBezTo>
                    <a:pt x="106" y="210"/>
                    <a:pt x="114" y="208"/>
                    <a:pt x="122" y="205"/>
                  </a:cubicBezTo>
                  <a:cubicBezTo>
                    <a:pt x="261" y="177"/>
                    <a:pt x="424" y="146"/>
                    <a:pt x="583" y="146"/>
                  </a:cubicBezTo>
                  <a:cubicBezTo>
                    <a:pt x="762" y="146"/>
                    <a:pt x="936" y="186"/>
                    <a:pt x="1062" y="312"/>
                  </a:cubicBezTo>
                  <a:cubicBezTo>
                    <a:pt x="1336" y="598"/>
                    <a:pt x="1015" y="800"/>
                    <a:pt x="955" y="1074"/>
                  </a:cubicBezTo>
                  <a:cubicBezTo>
                    <a:pt x="895" y="1360"/>
                    <a:pt x="1086" y="1598"/>
                    <a:pt x="1360" y="1657"/>
                  </a:cubicBezTo>
                  <a:cubicBezTo>
                    <a:pt x="1364" y="1658"/>
                    <a:pt x="1368" y="1658"/>
                    <a:pt x="1371" y="1658"/>
                  </a:cubicBezTo>
                  <a:cubicBezTo>
                    <a:pt x="1469" y="1658"/>
                    <a:pt x="1500" y="1514"/>
                    <a:pt x="1419" y="1503"/>
                  </a:cubicBezTo>
                  <a:cubicBezTo>
                    <a:pt x="1145" y="1443"/>
                    <a:pt x="1062" y="1181"/>
                    <a:pt x="1193" y="955"/>
                  </a:cubicBezTo>
                  <a:cubicBezTo>
                    <a:pt x="1241" y="883"/>
                    <a:pt x="1312" y="800"/>
                    <a:pt x="1324" y="717"/>
                  </a:cubicBezTo>
                  <a:cubicBezTo>
                    <a:pt x="1372" y="562"/>
                    <a:pt x="1324" y="407"/>
                    <a:pt x="1241" y="288"/>
                  </a:cubicBezTo>
                  <a:cubicBezTo>
                    <a:pt x="1080" y="65"/>
                    <a:pt x="845" y="1"/>
                    <a:pt x="602" y="1"/>
                  </a:cubicBezTo>
                  <a:close/>
                </a:path>
              </a:pathLst>
            </a:custGeom>
            <a:solidFill>
              <a:srgbClr val="162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34"/>
            <p:cNvSpPr/>
            <p:nvPr/>
          </p:nvSpPr>
          <p:spPr>
            <a:xfrm>
              <a:off x="3320675" y="3309950"/>
              <a:ext cx="27025" cy="42650"/>
            </a:xfrm>
            <a:custGeom>
              <a:rect b="b" l="l" r="r" t="t"/>
              <a:pathLst>
                <a:path extrusionOk="0" h="1706" w="1081">
                  <a:moveTo>
                    <a:pt x="976" y="0"/>
                  </a:moveTo>
                  <a:cubicBezTo>
                    <a:pt x="959" y="0"/>
                    <a:pt x="942" y="9"/>
                    <a:pt x="928" y="29"/>
                  </a:cubicBezTo>
                  <a:cubicBezTo>
                    <a:pt x="511" y="481"/>
                    <a:pt x="213" y="1005"/>
                    <a:pt x="23" y="1600"/>
                  </a:cubicBezTo>
                  <a:cubicBezTo>
                    <a:pt x="1" y="1660"/>
                    <a:pt x="52" y="1705"/>
                    <a:pt x="100" y="1705"/>
                  </a:cubicBezTo>
                  <a:cubicBezTo>
                    <a:pt x="129" y="1705"/>
                    <a:pt x="157" y="1688"/>
                    <a:pt x="166" y="1648"/>
                  </a:cubicBezTo>
                  <a:cubicBezTo>
                    <a:pt x="344" y="1076"/>
                    <a:pt x="630" y="576"/>
                    <a:pt x="1035" y="148"/>
                  </a:cubicBezTo>
                  <a:cubicBezTo>
                    <a:pt x="1080" y="84"/>
                    <a:pt x="1029" y="0"/>
                    <a:pt x="976" y="0"/>
                  </a:cubicBezTo>
                  <a:close/>
                </a:path>
              </a:pathLst>
            </a:custGeom>
            <a:solidFill>
              <a:srgbClr val="162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34"/>
            <p:cNvSpPr/>
            <p:nvPr/>
          </p:nvSpPr>
          <p:spPr>
            <a:xfrm>
              <a:off x="3288800" y="3329300"/>
              <a:ext cx="22925" cy="79950"/>
            </a:xfrm>
            <a:custGeom>
              <a:rect b="b" l="l" r="r" t="t"/>
              <a:pathLst>
                <a:path extrusionOk="0" h="3198" w="917">
                  <a:moveTo>
                    <a:pt x="805" y="1"/>
                  </a:moveTo>
                  <a:cubicBezTo>
                    <a:pt x="781" y="1"/>
                    <a:pt x="756" y="12"/>
                    <a:pt x="738" y="41"/>
                  </a:cubicBezTo>
                  <a:cubicBezTo>
                    <a:pt x="179" y="981"/>
                    <a:pt x="0" y="2065"/>
                    <a:pt x="250" y="3136"/>
                  </a:cubicBezTo>
                  <a:cubicBezTo>
                    <a:pt x="265" y="3179"/>
                    <a:pt x="296" y="3197"/>
                    <a:pt x="327" y="3197"/>
                  </a:cubicBezTo>
                  <a:cubicBezTo>
                    <a:pt x="374" y="3197"/>
                    <a:pt x="419" y="3157"/>
                    <a:pt x="405" y="3100"/>
                  </a:cubicBezTo>
                  <a:cubicBezTo>
                    <a:pt x="167" y="2077"/>
                    <a:pt x="322" y="1041"/>
                    <a:pt x="857" y="124"/>
                  </a:cubicBezTo>
                  <a:cubicBezTo>
                    <a:pt x="916" y="65"/>
                    <a:pt x="863" y="1"/>
                    <a:pt x="805" y="1"/>
                  </a:cubicBezTo>
                  <a:close/>
                </a:path>
              </a:pathLst>
            </a:custGeom>
            <a:solidFill>
              <a:srgbClr val="162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34"/>
            <p:cNvSpPr/>
            <p:nvPr/>
          </p:nvSpPr>
          <p:spPr>
            <a:xfrm>
              <a:off x="3386250" y="3142975"/>
              <a:ext cx="31425" cy="50850"/>
            </a:xfrm>
            <a:custGeom>
              <a:rect b="b" l="l" r="r" t="t"/>
              <a:pathLst>
                <a:path extrusionOk="0" h="2034" w="1257">
                  <a:moveTo>
                    <a:pt x="1145" y="1"/>
                  </a:moveTo>
                  <a:cubicBezTo>
                    <a:pt x="1112" y="1"/>
                    <a:pt x="1080" y="17"/>
                    <a:pt x="1067" y="52"/>
                  </a:cubicBezTo>
                  <a:cubicBezTo>
                    <a:pt x="793" y="707"/>
                    <a:pt x="448" y="1314"/>
                    <a:pt x="43" y="1910"/>
                  </a:cubicBezTo>
                  <a:cubicBezTo>
                    <a:pt x="0" y="1978"/>
                    <a:pt x="56" y="2034"/>
                    <a:pt x="112" y="2034"/>
                  </a:cubicBezTo>
                  <a:cubicBezTo>
                    <a:pt x="135" y="2034"/>
                    <a:pt x="157" y="2025"/>
                    <a:pt x="174" y="2005"/>
                  </a:cubicBezTo>
                  <a:cubicBezTo>
                    <a:pt x="591" y="1409"/>
                    <a:pt x="936" y="767"/>
                    <a:pt x="1234" y="112"/>
                  </a:cubicBezTo>
                  <a:cubicBezTo>
                    <a:pt x="1256" y="45"/>
                    <a:pt x="1199" y="1"/>
                    <a:pt x="1145" y="1"/>
                  </a:cubicBezTo>
                  <a:close/>
                </a:path>
              </a:pathLst>
            </a:custGeom>
            <a:solidFill>
              <a:srgbClr val="162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34"/>
            <p:cNvSpPr/>
            <p:nvPr/>
          </p:nvSpPr>
          <p:spPr>
            <a:xfrm>
              <a:off x="3421550" y="2926675"/>
              <a:ext cx="107475" cy="142300"/>
            </a:xfrm>
            <a:custGeom>
              <a:rect b="b" l="l" r="r" t="t"/>
              <a:pathLst>
                <a:path extrusionOk="0" h="5692" w="4299">
                  <a:moveTo>
                    <a:pt x="1227" y="1"/>
                  </a:moveTo>
                  <a:cubicBezTo>
                    <a:pt x="1143" y="548"/>
                    <a:pt x="1072" y="1084"/>
                    <a:pt x="1012" y="1632"/>
                  </a:cubicBezTo>
                  <a:lnTo>
                    <a:pt x="965" y="1941"/>
                  </a:lnTo>
                  <a:lnTo>
                    <a:pt x="655" y="4358"/>
                  </a:lnTo>
                  <a:cubicBezTo>
                    <a:pt x="429" y="4418"/>
                    <a:pt x="215" y="4442"/>
                    <a:pt x="0" y="4525"/>
                  </a:cubicBezTo>
                  <a:cubicBezTo>
                    <a:pt x="489" y="5156"/>
                    <a:pt x="1262" y="5620"/>
                    <a:pt x="2072" y="5680"/>
                  </a:cubicBezTo>
                  <a:cubicBezTo>
                    <a:pt x="2156" y="5687"/>
                    <a:pt x="2240" y="5691"/>
                    <a:pt x="2324" y="5691"/>
                  </a:cubicBezTo>
                  <a:cubicBezTo>
                    <a:pt x="3042" y="5691"/>
                    <a:pt x="3766" y="5421"/>
                    <a:pt x="4299" y="4942"/>
                  </a:cubicBezTo>
                  <a:cubicBezTo>
                    <a:pt x="4037" y="4858"/>
                    <a:pt x="3810" y="4763"/>
                    <a:pt x="3584" y="4680"/>
                  </a:cubicBezTo>
                  <a:cubicBezTo>
                    <a:pt x="3608" y="4608"/>
                    <a:pt x="3608" y="4537"/>
                    <a:pt x="3620" y="4466"/>
                  </a:cubicBezTo>
                  <a:cubicBezTo>
                    <a:pt x="3632" y="4370"/>
                    <a:pt x="3632" y="4275"/>
                    <a:pt x="3644" y="4192"/>
                  </a:cubicBezTo>
                  <a:cubicBezTo>
                    <a:pt x="3739" y="3215"/>
                    <a:pt x="3798" y="2227"/>
                    <a:pt x="3918" y="1251"/>
                  </a:cubicBezTo>
                  <a:lnTo>
                    <a:pt x="1227" y="1"/>
                  </a:lnTo>
                  <a:close/>
                </a:path>
              </a:pathLst>
            </a:custGeom>
            <a:solidFill>
              <a:srgbClr val="AF65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34"/>
            <p:cNvSpPr/>
            <p:nvPr/>
          </p:nvSpPr>
          <p:spPr>
            <a:xfrm>
              <a:off x="3431675" y="2845075"/>
              <a:ext cx="154500" cy="102475"/>
            </a:xfrm>
            <a:custGeom>
              <a:rect b="b" l="l" r="r" t="t"/>
              <a:pathLst>
                <a:path extrusionOk="0" h="4099" w="6180">
                  <a:moveTo>
                    <a:pt x="2699" y="0"/>
                  </a:moveTo>
                  <a:cubicBezTo>
                    <a:pt x="1833" y="0"/>
                    <a:pt x="962" y="49"/>
                    <a:pt x="107" y="169"/>
                  </a:cubicBezTo>
                  <a:cubicBezTo>
                    <a:pt x="0" y="1193"/>
                    <a:pt x="72" y="2253"/>
                    <a:pt x="298" y="3265"/>
                  </a:cubicBezTo>
                  <a:cubicBezTo>
                    <a:pt x="929" y="3503"/>
                    <a:pt x="1608" y="3836"/>
                    <a:pt x="2250" y="4098"/>
                  </a:cubicBezTo>
                  <a:cubicBezTo>
                    <a:pt x="3060" y="3110"/>
                    <a:pt x="4060" y="2217"/>
                    <a:pt x="4894" y="1217"/>
                  </a:cubicBezTo>
                  <a:cubicBezTo>
                    <a:pt x="4936" y="1220"/>
                    <a:pt x="4979" y="1222"/>
                    <a:pt x="5022" y="1222"/>
                  </a:cubicBezTo>
                  <a:cubicBezTo>
                    <a:pt x="5279" y="1222"/>
                    <a:pt x="5540" y="1161"/>
                    <a:pt x="5775" y="1038"/>
                  </a:cubicBezTo>
                  <a:cubicBezTo>
                    <a:pt x="6180" y="860"/>
                    <a:pt x="6084" y="264"/>
                    <a:pt x="5656" y="193"/>
                  </a:cubicBezTo>
                  <a:cubicBezTo>
                    <a:pt x="5263" y="121"/>
                    <a:pt x="4870" y="74"/>
                    <a:pt x="4465" y="62"/>
                  </a:cubicBezTo>
                  <a:cubicBezTo>
                    <a:pt x="3884" y="23"/>
                    <a:pt x="3292" y="0"/>
                    <a:pt x="2699" y="0"/>
                  </a:cubicBezTo>
                  <a:close/>
                </a:path>
              </a:pathLst>
            </a:custGeom>
            <a:solidFill>
              <a:srgbClr val="45201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34"/>
            <p:cNvSpPr/>
            <p:nvPr/>
          </p:nvSpPr>
          <p:spPr>
            <a:xfrm>
              <a:off x="3456075" y="2859100"/>
              <a:ext cx="117600" cy="146575"/>
            </a:xfrm>
            <a:custGeom>
              <a:rect b="b" l="l" r="r" t="t"/>
              <a:pathLst>
                <a:path extrusionOk="0" h="5863" w="4704">
                  <a:moveTo>
                    <a:pt x="1298" y="1"/>
                  </a:moveTo>
                  <a:cubicBezTo>
                    <a:pt x="1298" y="37"/>
                    <a:pt x="1298" y="84"/>
                    <a:pt x="1310" y="108"/>
                  </a:cubicBezTo>
                  <a:cubicBezTo>
                    <a:pt x="1370" y="644"/>
                    <a:pt x="1286" y="1180"/>
                    <a:pt x="1013" y="1644"/>
                  </a:cubicBezTo>
                  <a:cubicBezTo>
                    <a:pt x="834" y="1942"/>
                    <a:pt x="691" y="2251"/>
                    <a:pt x="584" y="2573"/>
                  </a:cubicBezTo>
                  <a:lnTo>
                    <a:pt x="96" y="2537"/>
                  </a:lnTo>
                  <a:lnTo>
                    <a:pt x="36" y="3751"/>
                  </a:lnTo>
                  <a:cubicBezTo>
                    <a:pt x="0" y="4454"/>
                    <a:pt x="762" y="5097"/>
                    <a:pt x="1417" y="5525"/>
                  </a:cubicBezTo>
                  <a:cubicBezTo>
                    <a:pt x="1767" y="5756"/>
                    <a:pt x="2152" y="5862"/>
                    <a:pt x="2530" y="5862"/>
                  </a:cubicBezTo>
                  <a:cubicBezTo>
                    <a:pt x="3514" y="5862"/>
                    <a:pt x="4445" y="5142"/>
                    <a:pt x="4549" y="4049"/>
                  </a:cubicBezTo>
                  <a:lnTo>
                    <a:pt x="4549" y="3954"/>
                  </a:lnTo>
                  <a:lnTo>
                    <a:pt x="4703" y="156"/>
                  </a:lnTo>
                  <a:lnTo>
                    <a:pt x="1298" y="1"/>
                  </a:lnTo>
                  <a:close/>
                </a:path>
              </a:pathLst>
            </a:custGeom>
            <a:solidFill>
              <a:srgbClr val="AF65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34"/>
            <p:cNvSpPr/>
            <p:nvPr/>
          </p:nvSpPr>
          <p:spPr>
            <a:xfrm>
              <a:off x="3430775" y="2906150"/>
              <a:ext cx="31875" cy="37350"/>
            </a:xfrm>
            <a:custGeom>
              <a:rect b="b" l="l" r="r" t="t"/>
              <a:pathLst>
                <a:path extrusionOk="0" h="1494" w="1275">
                  <a:moveTo>
                    <a:pt x="834" y="0"/>
                  </a:moveTo>
                  <a:cubicBezTo>
                    <a:pt x="643" y="0"/>
                    <a:pt x="441" y="72"/>
                    <a:pt x="286" y="203"/>
                  </a:cubicBezTo>
                  <a:cubicBezTo>
                    <a:pt x="36" y="465"/>
                    <a:pt x="0" y="905"/>
                    <a:pt x="215" y="1191"/>
                  </a:cubicBezTo>
                  <a:cubicBezTo>
                    <a:pt x="350" y="1390"/>
                    <a:pt x="598" y="1493"/>
                    <a:pt x="840" y="1493"/>
                  </a:cubicBezTo>
                  <a:cubicBezTo>
                    <a:pt x="959" y="1493"/>
                    <a:pt x="1077" y="1468"/>
                    <a:pt x="1179" y="1417"/>
                  </a:cubicBezTo>
                  <a:cubicBezTo>
                    <a:pt x="1191" y="1393"/>
                    <a:pt x="1191" y="1381"/>
                    <a:pt x="1215" y="1369"/>
                  </a:cubicBezTo>
                  <a:lnTo>
                    <a:pt x="1251" y="465"/>
                  </a:lnTo>
                  <a:cubicBezTo>
                    <a:pt x="1274" y="226"/>
                    <a:pt x="1072" y="0"/>
                    <a:pt x="834" y="0"/>
                  </a:cubicBezTo>
                  <a:close/>
                </a:path>
              </a:pathLst>
            </a:custGeom>
            <a:solidFill>
              <a:srgbClr val="AF65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34"/>
            <p:cNvSpPr/>
            <p:nvPr/>
          </p:nvSpPr>
          <p:spPr>
            <a:xfrm>
              <a:off x="3497800" y="2882675"/>
              <a:ext cx="37325" cy="9300"/>
            </a:xfrm>
            <a:custGeom>
              <a:rect b="b" l="l" r="r" t="t"/>
              <a:pathLst>
                <a:path extrusionOk="0" h="372" w="1493">
                  <a:moveTo>
                    <a:pt x="665" y="0"/>
                  </a:moveTo>
                  <a:cubicBezTo>
                    <a:pt x="481" y="0"/>
                    <a:pt x="296" y="34"/>
                    <a:pt x="117" y="106"/>
                  </a:cubicBezTo>
                  <a:cubicBezTo>
                    <a:pt x="0" y="138"/>
                    <a:pt x="74" y="303"/>
                    <a:pt x="185" y="303"/>
                  </a:cubicBezTo>
                  <a:cubicBezTo>
                    <a:pt x="198" y="303"/>
                    <a:pt x="211" y="301"/>
                    <a:pt x="225" y="296"/>
                  </a:cubicBezTo>
                  <a:cubicBezTo>
                    <a:pt x="377" y="238"/>
                    <a:pt x="534" y="208"/>
                    <a:pt x="691" y="208"/>
                  </a:cubicBezTo>
                  <a:cubicBezTo>
                    <a:pt x="889" y="208"/>
                    <a:pt x="1086" y="256"/>
                    <a:pt x="1272" y="356"/>
                  </a:cubicBezTo>
                  <a:cubicBezTo>
                    <a:pt x="1291" y="367"/>
                    <a:pt x="1309" y="372"/>
                    <a:pt x="1327" y="372"/>
                  </a:cubicBezTo>
                  <a:cubicBezTo>
                    <a:pt x="1422" y="372"/>
                    <a:pt x="1492" y="228"/>
                    <a:pt x="1391" y="177"/>
                  </a:cubicBezTo>
                  <a:cubicBezTo>
                    <a:pt x="1160" y="61"/>
                    <a:pt x="913" y="0"/>
                    <a:pt x="665" y="0"/>
                  </a:cubicBezTo>
                  <a:close/>
                </a:path>
              </a:pathLst>
            </a:custGeom>
            <a:solidFill>
              <a:srgbClr val="45201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34"/>
            <p:cNvSpPr/>
            <p:nvPr/>
          </p:nvSpPr>
          <p:spPr>
            <a:xfrm>
              <a:off x="3513950" y="2902000"/>
              <a:ext cx="6750" cy="15075"/>
            </a:xfrm>
            <a:custGeom>
              <a:rect b="b" l="l" r="r" t="t"/>
              <a:pathLst>
                <a:path extrusionOk="0" h="603" w="270">
                  <a:moveTo>
                    <a:pt x="151" y="1"/>
                  </a:moveTo>
                  <a:cubicBezTo>
                    <a:pt x="99" y="1"/>
                    <a:pt x="49" y="34"/>
                    <a:pt x="43" y="107"/>
                  </a:cubicBezTo>
                  <a:cubicBezTo>
                    <a:pt x="31" y="238"/>
                    <a:pt x="31" y="357"/>
                    <a:pt x="7" y="488"/>
                  </a:cubicBezTo>
                  <a:cubicBezTo>
                    <a:pt x="1" y="564"/>
                    <a:pt x="62" y="603"/>
                    <a:pt x="122" y="603"/>
                  </a:cubicBezTo>
                  <a:cubicBezTo>
                    <a:pt x="175" y="603"/>
                    <a:pt x="228" y="573"/>
                    <a:pt x="233" y="511"/>
                  </a:cubicBezTo>
                  <a:cubicBezTo>
                    <a:pt x="245" y="369"/>
                    <a:pt x="245" y="250"/>
                    <a:pt x="269" y="119"/>
                  </a:cubicBezTo>
                  <a:cubicBezTo>
                    <a:pt x="269" y="43"/>
                    <a:pt x="209" y="1"/>
                    <a:pt x="151" y="1"/>
                  </a:cubicBezTo>
                  <a:close/>
                </a:path>
              </a:pathLst>
            </a:custGeom>
            <a:solidFill>
              <a:srgbClr val="45201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34"/>
            <p:cNvSpPr/>
            <p:nvPr/>
          </p:nvSpPr>
          <p:spPr>
            <a:xfrm>
              <a:off x="3542775" y="2884450"/>
              <a:ext cx="37200" cy="9450"/>
            </a:xfrm>
            <a:custGeom>
              <a:rect b="b" l="l" r="r" t="t"/>
              <a:pathLst>
                <a:path extrusionOk="0" h="378" w="1488">
                  <a:moveTo>
                    <a:pt x="672" y="1"/>
                  </a:moveTo>
                  <a:cubicBezTo>
                    <a:pt x="489" y="1"/>
                    <a:pt x="306" y="35"/>
                    <a:pt x="128" y="106"/>
                  </a:cubicBezTo>
                  <a:cubicBezTo>
                    <a:pt x="1" y="149"/>
                    <a:pt x="72" y="304"/>
                    <a:pt x="182" y="304"/>
                  </a:cubicBezTo>
                  <a:cubicBezTo>
                    <a:pt x="195" y="304"/>
                    <a:pt x="209" y="302"/>
                    <a:pt x="223" y="297"/>
                  </a:cubicBezTo>
                  <a:cubicBezTo>
                    <a:pt x="376" y="239"/>
                    <a:pt x="533" y="209"/>
                    <a:pt x="690" y="209"/>
                  </a:cubicBezTo>
                  <a:cubicBezTo>
                    <a:pt x="888" y="209"/>
                    <a:pt x="1085" y="257"/>
                    <a:pt x="1271" y="356"/>
                  </a:cubicBezTo>
                  <a:cubicBezTo>
                    <a:pt x="1293" y="371"/>
                    <a:pt x="1314" y="378"/>
                    <a:pt x="1335" y="378"/>
                  </a:cubicBezTo>
                  <a:cubicBezTo>
                    <a:pt x="1426" y="378"/>
                    <a:pt x="1488" y="246"/>
                    <a:pt x="1390" y="178"/>
                  </a:cubicBezTo>
                  <a:cubicBezTo>
                    <a:pt x="1159" y="62"/>
                    <a:pt x="915" y="1"/>
                    <a:pt x="672" y="1"/>
                  </a:cubicBezTo>
                  <a:close/>
                </a:path>
              </a:pathLst>
            </a:custGeom>
            <a:solidFill>
              <a:srgbClr val="45201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34"/>
            <p:cNvSpPr/>
            <p:nvPr/>
          </p:nvSpPr>
          <p:spPr>
            <a:xfrm>
              <a:off x="3558900" y="2903900"/>
              <a:ext cx="6725" cy="15000"/>
            </a:xfrm>
            <a:custGeom>
              <a:rect b="b" l="l" r="r" t="t"/>
              <a:pathLst>
                <a:path extrusionOk="0" h="600" w="269">
                  <a:moveTo>
                    <a:pt x="153" y="1"/>
                  </a:moveTo>
                  <a:cubicBezTo>
                    <a:pt x="101" y="1"/>
                    <a:pt x="48" y="34"/>
                    <a:pt x="43" y="102"/>
                  </a:cubicBezTo>
                  <a:cubicBezTo>
                    <a:pt x="31" y="233"/>
                    <a:pt x="31" y="352"/>
                    <a:pt x="7" y="495"/>
                  </a:cubicBezTo>
                  <a:cubicBezTo>
                    <a:pt x="1" y="563"/>
                    <a:pt x="60" y="599"/>
                    <a:pt x="119" y="599"/>
                  </a:cubicBezTo>
                  <a:cubicBezTo>
                    <a:pt x="173" y="599"/>
                    <a:pt x="228" y="569"/>
                    <a:pt x="233" y="507"/>
                  </a:cubicBezTo>
                  <a:cubicBezTo>
                    <a:pt x="257" y="376"/>
                    <a:pt x="257" y="257"/>
                    <a:pt x="269" y="114"/>
                  </a:cubicBezTo>
                  <a:cubicBezTo>
                    <a:pt x="269" y="40"/>
                    <a:pt x="211" y="1"/>
                    <a:pt x="153" y="1"/>
                  </a:cubicBezTo>
                  <a:close/>
                </a:path>
              </a:pathLst>
            </a:custGeom>
            <a:solidFill>
              <a:srgbClr val="45201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34"/>
            <p:cNvSpPr/>
            <p:nvPr/>
          </p:nvSpPr>
          <p:spPr>
            <a:xfrm>
              <a:off x="3440475" y="2913800"/>
              <a:ext cx="17275" cy="15000"/>
            </a:xfrm>
            <a:custGeom>
              <a:rect b="b" l="l" r="r" t="t"/>
              <a:pathLst>
                <a:path extrusionOk="0" h="600" w="691">
                  <a:moveTo>
                    <a:pt x="102" y="1"/>
                  </a:moveTo>
                  <a:cubicBezTo>
                    <a:pt x="24" y="1"/>
                    <a:pt x="0" y="113"/>
                    <a:pt x="77" y="135"/>
                  </a:cubicBezTo>
                  <a:cubicBezTo>
                    <a:pt x="291" y="218"/>
                    <a:pt x="446" y="361"/>
                    <a:pt x="541" y="551"/>
                  </a:cubicBezTo>
                  <a:cubicBezTo>
                    <a:pt x="550" y="585"/>
                    <a:pt x="573" y="600"/>
                    <a:pt x="598" y="600"/>
                  </a:cubicBezTo>
                  <a:cubicBezTo>
                    <a:pt x="643" y="600"/>
                    <a:pt x="691" y="553"/>
                    <a:pt x="660" y="492"/>
                  </a:cubicBezTo>
                  <a:cubicBezTo>
                    <a:pt x="553" y="254"/>
                    <a:pt x="363" y="87"/>
                    <a:pt x="124" y="4"/>
                  </a:cubicBezTo>
                  <a:cubicBezTo>
                    <a:pt x="117" y="2"/>
                    <a:pt x="109" y="1"/>
                    <a:pt x="102" y="1"/>
                  </a:cubicBezTo>
                  <a:close/>
                </a:path>
              </a:pathLst>
            </a:custGeom>
            <a:solidFill>
              <a:srgbClr val="8943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34"/>
            <p:cNvSpPr/>
            <p:nvPr/>
          </p:nvSpPr>
          <p:spPr>
            <a:xfrm>
              <a:off x="3511175" y="2962600"/>
              <a:ext cx="35525" cy="11250"/>
            </a:xfrm>
            <a:custGeom>
              <a:rect b="b" l="l" r="r" t="t"/>
              <a:pathLst>
                <a:path extrusionOk="0" h="450" w="1421">
                  <a:moveTo>
                    <a:pt x="96" y="0"/>
                  </a:moveTo>
                  <a:cubicBezTo>
                    <a:pt x="37" y="0"/>
                    <a:pt x="1" y="87"/>
                    <a:pt x="59" y="135"/>
                  </a:cubicBezTo>
                  <a:cubicBezTo>
                    <a:pt x="312" y="346"/>
                    <a:pt x="618" y="449"/>
                    <a:pt x="937" y="449"/>
                  </a:cubicBezTo>
                  <a:cubicBezTo>
                    <a:pt x="1068" y="449"/>
                    <a:pt x="1201" y="432"/>
                    <a:pt x="1333" y="397"/>
                  </a:cubicBezTo>
                  <a:cubicBezTo>
                    <a:pt x="1420" y="364"/>
                    <a:pt x="1407" y="252"/>
                    <a:pt x="1322" y="252"/>
                  </a:cubicBezTo>
                  <a:cubicBezTo>
                    <a:pt x="1314" y="252"/>
                    <a:pt x="1306" y="252"/>
                    <a:pt x="1297" y="254"/>
                  </a:cubicBezTo>
                  <a:cubicBezTo>
                    <a:pt x="1173" y="290"/>
                    <a:pt x="1050" y="307"/>
                    <a:pt x="928" y="307"/>
                  </a:cubicBezTo>
                  <a:cubicBezTo>
                    <a:pt x="641" y="307"/>
                    <a:pt x="368" y="209"/>
                    <a:pt x="142" y="16"/>
                  </a:cubicBezTo>
                  <a:cubicBezTo>
                    <a:pt x="126" y="5"/>
                    <a:pt x="111" y="0"/>
                    <a:pt x="96" y="0"/>
                  </a:cubicBezTo>
                  <a:close/>
                </a:path>
              </a:pathLst>
            </a:custGeom>
            <a:solidFill>
              <a:srgbClr val="3E272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34"/>
            <p:cNvSpPr/>
            <p:nvPr/>
          </p:nvSpPr>
          <p:spPr>
            <a:xfrm>
              <a:off x="3420100" y="3054675"/>
              <a:ext cx="116475" cy="26225"/>
            </a:xfrm>
            <a:custGeom>
              <a:rect b="b" l="l" r="r" t="t"/>
              <a:pathLst>
                <a:path extrusionOk="0" h="1049" w="4659">
                  <a:moveTo>
                    <a:pt x="107" y="1"/>
                  </a:moveTo>
                  <a:cubicBezTo>
                    <a:pt x="53" y="1"/>
                    <a:pt x="1" y="77"/>
                    <a:pt x="46" y="131"/>
                  </a:cubicBezTo>
                  <a:cubicBezTo>
                    <a:pt x="624" y="769"/>
                    <a:pt x="1445" y="1048"/>
                    <a:pt x="2284" y="1048"/>
                  </a:cubicBezTo>
                  <a:cubicBezTo>
                    <a:pt x="3104" y="1048"/>
                    <a:pt x="3941" y="781"/>
                    <a:pt x="4583" y="322"/>
                  </a:cubicBezTo>
                  <a:cubicBezTo>
                    <a:pt x="4658" y="275"/>
                    <a:pt x="4606" y="197"/>
                    <a:pt x="4546" y="197"/>
                  </a:cubicBezTo>
                  <a:cubicBezTo>
                    <a:pt x="4530" y="197"/>
                    <a:pt x="4514" y="202"/>
                    <a:pt x="4499" y="215"/>
                  </a:cubicBezTo>
                  <a:cubicBezTo>
                    <a:pt x="3889" y="649"/>
                    <a:pt x="3088" y="901"/>
                    <a:pt x="2303" y="901"/>
                  </a:cubicBezTo>
                  <a:cubicBezTo>
                    <a:pt x="1495" y="901"/>
                    <a:pt x="703" y="634"/>
                    <a:pt x="154" y="24"/>
                  </a:cubicBezTo>
                  <a:cubicBezTo>
                    <a:pt x="140" y="8"/>
                    <a:pt x="123" y="1"/>
                    <a:pt x="107" y="1"/>
                  </a:cubicBezTo>
                  <a:close/>
                </a:path>
              </a:pathLst>
            </a:custGeom>
            <a:solidFill>
              <a:srgbClr val="162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34"/>
            <p:cNvSpPr/>
            <p:nvPr/>
          </p:nvSpPr>
          <p:spPr>
            <a:xfrm>
              <a:off x="3356350" y="2786775"/>
              <a:ext cx="223275" cy="182400"/>
            </a:xfrm>
            <a:custGeom>
              <a:rect b="b" l="l" r="r" t="t"/>
              <a:pathLst>
                <a:path extrusionOk="0" h="7296" w="8931">
                  <a:moveTo>
                    <a:pt x="4621" y="1"/>
                  </a:moveTo>
                  <a:cubicBezTo>
                    <a:pt x="3501" y="1"/>
                    <a:pt x="2442" y="656"/>
                    <a:pt x="1751" y="1525"/>
                  </a:cubicBezTo>
                  <a:cubicBezTo>
                    <a:pt x="1037" y="2394"/>
                    <a:pt x="620" y="3465"/>
                    <a:pt x="239" y="4525"/>
                  </a:cubicBezTo>
                  <a:cubicBezTo>
                    <a:pt x="120" y="4859"/>
                    <a:pt x="1" y="5204"/>
                    <a:pt x="1" y="5561"/>
                  </a:cubicBezTo>
                  <a:cubicBezTo>
                    <a:pt x="1" y="5918"/>
                    <a:pt x="120" y="6311"/>
                    <a:pt x="406" y="6513"/>
                  </a:cubicBezTo>
                  <a:cubicBezTo>
                    <a:pt x="614" y="6668"/>
                    <a:pt x="864" y="6722"/>
                    <a:pt x="1123" y="6722"/>
                  </a:cubicBezTo>
                  <a:cubicBezTo>
                    <a:pt x="1382" y="6722"/>
                    <a:pt x="1650" y="6668"/>
                    <a:pt x="1894" y="6609"/>
                  </a:cubicBezTo>
                  <a:lnTo>
                    <a:pt x="1894" y="6609"/>
                  </a:lnTo>
                  <a:cubicBezTo>
                    <a:pt x="1834" y="6871"/>
                    <a:pt x="2001" y="7156"/>
                    <a:pt x="2251" y="7240"/>
                  </a:cubicBezTo>
                  <a:cubicBezTo>
                    <a:pt x="2315" y="7262"/>
                    <a:pt x="2380" y="7273"/>
                    <a:pt x="2442" y="7273"/>
                  </a:cubicBezTo>
                  <a:cubicBezTo>
                    <a:pt x="2647" y="7273"/>
                    <a:pt x="2835" y="7160"/>
                    <a:pt x="2954" y="6978"/>
                  </a:cubicBezTo>
                  <a:lnTo>
                    <a:pt x="2954" y="6978"/>
                  </a:lnTo>
                  <a:cubicBezTo>
                    <a:pt x="2918" y="7037"/>
                    <a:pt x="2942" y="7240"/>
                    <a:pt x="3001" y="7275"/>
                  </a:cubicBezTo>
                  <a:cubicBezTo>
                    <a:pt x="3022" y="7289"/>
                    <a:pt x="3051" y="7295"/>
                    <a:pt x="3084" y="7295"/>
                  </a:cubicBezTo>
                  <a:cubicBezTo>
                    <a:pt x="3107" y="7295"/>
                    <a:pt x="3131" y="7292"/>
                    <a:pt x="3156" y="7287"/>
                  </a:cubicBezTo>
                  <a:cubicBezTo>
                    <a:pt x="3668" y="7192"/>
                    <a:pt x="3680" y="6621"/>
                    <a:pt x="3728" y="6275"/>
                  </a:cubicBezTo>
                  <a:cubicBezTo>
                    <a:pt x="3442" y="5621"/>
                    <a:pt x="3680" y="5335"/>
                    <a:pt x="4073" y="4739"/>
                  </a:cubicBezTo>
                  <a:cubicBezTo>
                    <a:pt x="4621" y="3882"/>
                    <a:pt x="5478" y="3239"/>
                    <a:pt x="6466" y="2977"/>
                  </a:cubicBezTo>
                  <a:cubicBezTo>
                    <a:pt x="7212" y="2762"/>
                    <a:pt x="8002" y="2655"/>
                    <a:pt x="8794" y="2655"/>
                  </a:cubicBezTo>
                  <a:cubicBezTo>
                    <a:pt x="8835" y="2655"/>
                    <a:pt x="8877" y="2655"/>
                    <a:pt x="8919" y="2656"/>
                  </a:cubicBezTo>
                  <a:cubicBezTo>
                    <a:pt x="8931" y="2156"/>
                    <a:pt x="8621" y="1739"/>
                    <a:pt x="8252" y="1394"/>
                  </a:cubicBezTo>
                  <a:cubicBezTo>
                    <a:pt x="7883" y="1049"/>
                    <a:pt x="7383" y="858"/>
                    <a:pt x="6930" y="656"/>
                  </a:cubicBezTo>
                  <a:cubicBezTo>
                    <a:pt x="6192" y="322"/>
                    <a:pt x="5418" y="1"/>
                    <a:pt x="4621" y="1"/>
                  </a:cubicBezTo>
                  <a:close/>
                </a:path>
              </a:pathLst>
            </a:custGeom>
            <a:solidFill>
              <a:srgbClr val="FF5C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34"/>
            <p:cNvSpPr/>
            <p:nvPr/>
          </p:nvSpPr>
          <p:spPr>
            <a:xfrm>
              <a:off x="3397425" y="2913275"/>
              <a:ext cx="1225" cy="5400"/>
            </a:xfrm>
            <a:custGeom>
              <a:rect b="b" l="l" r="r" t="t"/>
              <a:pathLst>
                <a:path extrusionOk="0" h="216" w="49">
                  <a:moveTo>
                    <a:pt x="1" y="1"/>
                  </a:moveTo>
                  <a:cubicBezTo>
                    <a:pt x="1" y="84"/>
                    <a:pt x="13" y="156"/>
                    <a:pt x="25" y="215"/>
                  </a:cubicBezTo>
                  <a:cubicBezTo>
                    <a:pt x="49" y="144"/>
                    <a:pt x="25" y="72"/>
                    <a:pt x="1" y="1"/>
                  </a:cubicBezTo>
                  <a:close/>
                </a:path>
              </a:pathLst>
            </a:custGeom>
            <a:solidFill>
              <a:srgbClr val="FCC3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34"/>
            <p:cNvSpPr/>
            <p:nvPr/>
          </p:nvSpPr>
          <p:spPr>
            <a:xfrm>
              <a:off x="3432850" y="2829800"/>
              <a:ext cx="57650" cy="120225"/>
            </a:xfrm>
            <a:custGeom>
              <a:rect b="b" l="l" r="r" t="t"/>
              <a:pathLst>
                <a:path extrusionOk="0" h="4809" w="2306">
                  <a:moveTo>
                    <a:pt x="2190" y="1"/>
                  </a:moveTo>
                  <a:cubicBezTo>
                    <a:pt x="2175" y="1"/>
                    <a:pt x="2158" y="6"/>
                    <a:pt x="2144" y="18"/>
                  </a:cubicBezTo>
                  <a:cubicBezTo>
                    <a:pt x="751" y="1161"/>
                    <a:pt x="1" y="2935"/>
                    <a:pt x="96" y="4733"/>
                  </a:cubicBezTo>
                  <a:cubicBezTo>
                    <a:pt x="108" y="4782"/>
                    <a:pt x="152" y="4809"/>
                    <a:pt x="192" y="4809"/>
                  </a:cubicBezTo>
                  <a:cubicBezTo>
                    <a:pt x="229" y="4809"/>
                    <a:pt x="263" y="4785"/>
                    <a:pt x="263" y="4733"/>
                  </a:cubicBezTo>
                  <a:cubicBezTo>
                    <a:pt x="179" y="2983"/>
                    <a:pt x="906" y="1268"/>
                    <a:pt x="2239" y="137"/>
                  </a:cubicBezTo>
                  <a:cubicBezTo>
                    <a:pt x="2306" y="80"/>
                    <a:pt x="2251" y="1"/>
                    <a:pt x="2190" y="1"/>
                  </a:cubicBezTo>
                  <a:close/>
                </a:path>
              </a:pathLst>
            </a:custGeom>
            <a:solidFill>
              <a:srgbClr val="D44D8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34"/>
            <p:cNvSpPr/>
            <p:nvPr/>
          </p:nvSpPr>
          <p:spPr>
            <a:xfrm>
              <a:off x="3413500" y="2837850"/>
              <a:ext cx="21000" cy="116375"/>
            </a:xfrm>
            <a:custGeom>
              <a:rect b="b" l="l" r="r" t="t"/>
              <a:pathLst>
                <a:path extrusionOk="0" h="4655" w="840">
                  <a:moveTo>
                    <a:pt x="740" y="1"/>
                  </a:moveTo>
                  <a:cubicBezTo>
                    <a:pt x="708" y="1"/>
                    <a:pt x="677" y="16"/>
                    <a:pt x="668" y="53"/>
                  </a:cubicBezTo>
                  <a:cubicBezTo>
                    <a:pt x="84" y="1506"/>
                    <a:pt x="1" y="3101"/>
                    <a:pt x="418" y="4590"/>
                  </a:cubicBezTo>
                  <a:cubicBezTo>
                    <a:pt x="423" y="4634"/>
                    <a:pt x="455" y="4654"/>
                    <a:pt x="488" y="4654"/>
                  </a:cubicBezTo>
                  <a:cubicBezTo>
                    <a:pt x="534" y="4654"/>
                    <a:pt x="581" y="4616"/>
                    <a:pt x="560" y="4554"/>
                  </a:cubicBezTo>
                  <a:cubicBezTo>
                    <a:pt x="156" y="3066"/>
                    <a:pt x="251" y="1530"/>
                    <a:pt x="811" y="89"/>
                  </a:cubicBezTo>
                  <a:cubicBezTo>
                    <a:pt x="840" y="38"/>
                    <a:pt x="789" y="1"/>
                    <a:pt x="740" y="1"/>
                  </a:cubicBezTo>
                  <a:close/>
                </a:path>
              </a:pathLst>
            </a:custGeom>
            <a:solidFill>
              <a:srgbClr val="D44D8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34"/>
            <p:cNvSpPr/>
            <p:nvPr/>
          </p:nvSpPr>
          <p:spPr>
            <a:xfrm>
              <a:off x="3394750" y="2884500"/>
              <a:ext cx="12475" cy="57000"/>
            </a:xfrm>
            <a:custGeom>
              <a:rect b="b" l="l" r="r" t="t"/>
              <a:pathLst>
                <a:path extrusionOk="0" h="2280" w="499">
                  <a:moveTo>
                    <a:pt x="117" y="1"/>
                  </a:moveTo>
                  <a:cubicBezTo>
                    <a:pt x="82" y="1"/>
                    <a:pt x="48" y="19"/>
                    <a:pt x="48" y="57"/>
                  </a:cubicBezTo>
                  <a:cubicBezTo>
                    <a:pt x="1" y="795"/>
                    <a:pt x="108" y="1521"/>
                    <a:pt x="334" y="2223"/>
                  </a:cubicBezTo>
                  <a:cubicBezTo>
                    <a:pt x="344" y="2262"/>
                    <a:pt x="376" y="2280"/>
                    <a:pt x="407" y="2280"/>
                  </a:cubicBezTo>
                  <a:cubicBezTo>
                    <a:pt x="453" y="2280"/>
                    <a:pt x="498" y="2244"/>
                    <a:pt x="477" y="2188"/>
                  </a:cubicBezTo>
                  <a:cubicBezTo>
                    <a:pt x="251" y="1509"/>
                    <a:pt x="156" y="807"/>
                    <a:pt x="191" y="80"/>
                  </a:cubicBezTo>
                  <a:cubicBezTo>
                    <a:pt x="204" y="28"/>
                    <a:pt x="160" y="1"/>
                    <a:pt x="117" y="1"/>
                  </a:cubicBezTo>
                  <a:close/>
                </a:path>
              </a:pathLst>
            </a:custGeom>
            <a:solidFill>
              <a:srgbClr val="D44D8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34"/>
            <p:cNvSpPr/>
            <p:nvPr/>
          </p:nvSpPr>
          <p:spPr>
            <a:xfrm>
              <a:off x="3529825" y="2924425"/>
              <a:ext cx="32825" cy="31875"/>
            </a:xfrm>
            <a:custGeom>
              <a:rect b="b" l="l" r="r" t="t"/>
              <a:pathLst>
                <a:path extrusionOk="0" h="1275" w="1313">
                  <a:moveTo>
                    <a:pt x="832" y="1"/>
                  </a:moveTo>
                  <a:cubicBezTo>
                    <a:pt x="781" y="1"/>
                    <a:pt x="733" y="73"/>
                    <a:pt x="777" y="126"/>
                  </a:cubicBezTo>
                  <a:cubicBezTo>
                    <a:pt x="956" y="341"/>
                    <a:pt x="1134" y="746"/>
                    <a:pt x="944" y="996"/>
                  </a:cubicBezTo>
                  <a:cubicBezTo>
                    <a:pt x="869" y="1095"/>
                    <a:pt x="776" y="1132"/>
                    <a:pt x="676" y="1132"/>
                  </a:cubicBezTo>
                  <a:cubicBezTo>
                    <a:pt x="490" y="1132"/>
                    <a:pt x="282" y="1001"/>
                    <a:pt x="134" y="900"/>
                  </a:cubicBezTo>
                  <a:cubicBezTo>
                    <a:pt x="125" y="896"/>
                    <a:pt x="116" y="894"/>
                    <a:pt x="107" y="894"/>
                  </a:cubicBezTo>
                  <a:cubicBezTo>
                    <a:pt x="47" y="894"/>
                    <a:pt x="0" y="991"/>
                    <a:pt x="63" y="1043"/>
                  </a:cubicBezTo>
                  <a:cubicBezTo>
                    <a:pt x="237" y="1152"/>
                    <a:pt x="474" y="1275"/>
                    <a:pt x="692" y="1275"/>
                  </a:cubicBezTo>
                  <a:cubicBezTo>
                    <a:pt x="830" y="1275"/>
                    <a:pt x="961" y="1225"/>
                    <a:pt x="1063" y="1091"/>
                  </a:cubicBezTo>
                  <a:cubicBezTo>
                    <a:pt x="1313" y="781"/>
                    <a:pt x="1099" y="281"/>
                    <a:pt x="884" y="31"/>
                  </a:cubicBezTo>
                  <a:cubicBezTo>
                    <a:pt x="869" y="10"/>
                    <a:pt x="850" y="1"/>
                    <a:pt x="832" y="1"/>
                  </a:cubicBezTo>
                  <a:close/>
                </a:path>
              </a:pathLst>
            </a:custGeom>
            <a:solidFill>
              <a:srgbClr val="8943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34"/>
            <p:cNvSpPr/>
            <p:nvPr/>
          </p:nvSpPr>
          <p:spPr>
            <a:xfrm>
              <a:off x="3587550" y="3181550"/>
              <a:ext cx="59050" cy="267950"/>
            </a:xfrm>
            <a:custGeom>
              <a:rect b="b" l="l" r="r" t="t"/>
              <a:pathLst>
                <a:path extrusionOk="0" h="10718" w="2362">
                  <a:moveTo>
                    <a:pt x="94" y="0"/>
                  </a:moveTo>
                  <a:cubicBezTo>
                    <a:pt x="45" y="0"/>
                    <a:pt x="0" y="32"/>
                    <a:pt x="28" y="81"/>
                  </a:cubicBezTo>
                  <a:cubicBezTo>
                    <a:pt x="623" y="1783"/>
                    <a:pt x="1111" y="3522"/>
                    <a:pt x="1504" y="5284"/>
                  </a:cubicBezTo>
                  <a:cubicBezTo>
                    <a:pt x="1885" y="7022"/>
                    <a:pt x="2266" y="8915"/>
                    <a:pt x="1552" y="10618"/>
                  </a:cubicBezTo>
                  <a:cubicBezTo>
                    <a:pt x="1522" y="10677"/>
                    <a:pt x="1566" y="10717"/>
                    <a:pt x="1614" y="10717"/>
                  </a:cubicBezTo>
                  <a:cubicBezTo>
                    <a:pt x="1644" y="10717"/>
                    <a:pt x="1677" y="10702"/>
                    <a:pt x="1695" y="10665"/>
                  </a:cubicBezTo>
                  <a:cubicBezTo>
                    <a:pt x="2361" y="9046"/>
                    <a:pt x="2064" y="7225"/>
                    <a:pt x="1707" y="5546"/>
                  </a:cubicBezTo>
                  <a:cubicBezTo>
                    <a:pt x="1326" y="3688"/>
                    <a:pt x="802" y="1855"/>
                    <a:pt x="183" y="57"/>
                  </a:cubicBezTo>
                  <a:cubicBezTo>
                    <a:pt x="168" y="17"/>
                    <a:pt x="130" y="0"/>
                    <a:pt x="94" y="0"/>
                  </a:cubicBezTo>
                  <a:close/>
                </a:path>
              </a:pathLst>
            </a:custGeom>
            <a:solidFill>
              <a:srgbClr val="162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98" name="Google Shape;698;p34"/>
          <p:cNvSpPr/>
          <p:nvPr/>
        </p:nvSpPr>
        <p:spPr>
          <a:xfrm>
            <a:off x="6088175" y="270088"/>
            <a:ext cx="659804" cy="653870"/>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34"/>
          <p:cNvSpPr/>
          <p:nvPr/>
        </p:nvSpPr>
        <p:spPr>
          <a:xfrm rot="7028675">
            <a:off x="4674232" y="-174066"/>
            <a:ext cx="1083051" cy="1786602"/>
          </a:xfrm>
          <a:custGeom>
            <a:rect b="b" l="l" r="r" t="t"/>
            <a:pathLst>
              <a:path extrusionOk="0" h="25535" w="15479">
                <a:moveTo>
                  <a:pt x="12634" y="1"/>
                </a:moveTo>
                <a:cubicBezTo>
                  <a:pt x="12555" y="1"/>
                  <a:pt x="12471" y="15"/>
                  <a:pt x="12383" y="46"/>
                </a:cubicBezTo>
                <a:lnTo>
                  <a:pt x="10871" y="582"/>
                </a:lnTo>
                <a:cubicBezTo>
                  <a:pt x="10180" y="820"/>
                  <a:pt x="9454" y="975"/>
                  <a:pt x="8799" y="1284"/>
                </a:cubicBezTo>
                <a:cubicBezTo>
                  <a:pt x="6846" y="2237"/>
                  <a:pt x="5191" y="3570"/>
                  <a:pt x="3846" y="5261"/>
                </a:cubicBezTo>
                <a:cubicBezTo>
                  <a:pt x="3215" y="6047"/>
                  <a:pt x="2751" y="6964"/>
                  <a:pt x="2239" y="7845"/>
                </a:cubicBezTo>
                <a:cubicBezTo>
                  <a:pt x="1905" y="8416"/>
                  <a:pt x="1596" y="8988"/>
                  <a:pt x="1298" y="9571"/>
                </a:cubicBezTo>
                <a:cubicBezTo>
                  <a:pt x="1215" y="9738"/>
                  <a:pt x="1274" y="9964"/>
                  <a:pt x="1215" y="10119"/>
                </a:cubicBezTo>
                <a:cubicBezTo>
                  <a:pt x="1143" y="10333"/>
                  <a:pt x="917" y="10512"/>
                  <a:pt x="881" y="10714"/>
                </a:cubicBezTo>
                <a:cubicBezTo>
                  <a:pt x="715" y="11583"/>
                  <a:pt x="536" y="12464"/>
                  <a:pt x="465" y="13333"/>
                </a:cubicBezTo>
                <a:cubicBezTo>
                  <a:pt x="429" y="13810"/>
                  <a:pt x="238" y="14346"/>
                  <a:pt x="655" y="14798"/>
                </a:cubicBezTo>
                <a:cubicBezTo>
                  <a:pt x="703" y="14822"/>
                  <a:pt x="655" y="14941"/>
                  <a:pt x="643" y="15024"/>
                </a:cubicBezTo>
                <a:cubicBezTo>
                  <a:pt x="596" y="15393"/>
                  <a:pt x="536" y="15762"/>
                  <a:pt x="500" y="16131"/>
                </a:cubicBezTo>
                <a:cubicBezTo>
                  <a:pt x="441" y="16774"/>
                  <a:pt x="357" y="17429"/>
                  <a:pt x="381" y="18072"/>
                </a:cubicBezTo>
                <a:cubicBezTo>
                  <a:pt x="405" y="18608"/>
                  <a:pt x="0" y="19322"/>
                  <a:pt x="881" y="19632"/>
                </a:cubicBezTo>
                <a:cubicBezTo>
                  <a:pt x="715" y="19751"/>
                  <a:pt x="560" y="19858"/>
                  <a:pt x="417" y="19965"/>
                </a:cubicBezTo>
                <a:cubicBezTo>
                  <a:pt x="524" y="20120"/>
                  <a:pt x="619" y="20275"/>
                  <a:pt x="703" y="20394"/>
                </a:cubicBezTo>
                <a:cubicBezTo>
                  <a:pt x="357" y="20918"/>
                  <a:pt x="619" y="21370"/>
                  <a:pt x="727" y="21846"/>
                </a:cubicBezTo>
                <a:cubicBezTo>
                  <a:pt x="774" y="22049"/>
                  <a:pt x="822" y="22239"/>
                  <a:pt x="893" y="22525"/>
                </a:cubicBezTo>
                <a:cubicBezTo>
                  <a:pt x="619" y="22418"/>
                  <a:pt x="524" y="22370"/>
                  <a:pt x="405" y="22323"/>
                </a:cubicBezTo>
                <a:lnTo>
                  <a:pt x="405" y="23728"/>
                </a:lnTo>
                <a:cubicBezTo>
                  <a:pt x="459" y="23718"/>
                  <a:pt x="505" y="23713"/>
                  <a:pt x="544" y="23713"/>
                </a:cubicBezTo>
                <a:cubicBezTo>
                  <a:pt x="883" y="23713"/>
                  <a:pt x="747" y="24050"/>
                  <a:pt x="822" y="24263"/>
                </a:cubicBezTo>
                <a:cubicBezTo>
                  <a:pt x="879" y="24448"/>
                  <a:pt x="915" y="24621"/>
                  <a:pt x="636" y="24621"/>
                </a:cubicBezTo>
                <a:cubicBezTo>
                  <a:pt x="627" y="24621"/>
                  <a:pt x="617" y="24621"/>
                  <a:pt x="608" y="24621"/>
                </a:cubicBezTo>
                <a:cubicBezTo>
                  <a:pt x="596" y="24621"/>
                  <a:pt x="500" y="24859"/>
                  <a:pt x="536" y="24883"/>
                </a:cubicBezTo>
                <a:cubicBezTo>
                  <a:pt x="794" y="25140"/>
                  <a:pt x="913" y="25514"/>
                  <a:pt x="1417" y="25514"/>
                </a:cubicBezTo>
                <a:cubicBezTo>
                  <a:pt x="1425" y="25514"/>
                  <a:pt x="1433" y="25514"/>
                  <a:pt x="1441" y="25514"/>
                </a:cubicBezTo>
                <a:cubicBezTo>
                  <a:pt x="1830" y="25498"/>
                  <a:pt x="2219" y="25493"/>
                  <a:pt x="2606" y="25493"/>
                </a:cubicBezTo>
                <a:cubicBezTo>
                  <a:pt x="3427" y="25493"/>
                  <a:pt x="4244" y="25517"/>
                  <a:pt x="5060" y="25525"/>
                </a:cubicBezTo>
                <a:cubicBezTo>
                  <a:pt x="5193" y="25528"/>
                  <a:pt x="5328" y="25535"/>
                  <a:pt x="5459" y="25535"/>
                </a:cubicBezTo>
                <a:cubicBezTo>
                  <a:pt x="5927" y="25535"/>
                  <a:pt x="6352" y="25450"/>
                  <a:pt x="6501" y="24799"/>
                </a:cubicBezTo>
                <a:cubicBezTo>
                  <a:pt x="6513" y="24740"/>
                  <a:pt x="6680" y="24704"/>
                  <a:pt x="6680" y="24704"/>
                </a:cubicBezTo>
                <a:cubicBezTo>
                  <a:pt x="6561" y="24406"/>
                  <a:pt x="6442" y="24168"/>
                  <a:pt x="6418" y="23930"/>
                </a:cubicBezTo>
                <a:cubicBezTo>
                  <a:pt x="6406" y="23859"/>
                  <a:pt x="6668" y="23751"/>
                  <a:pt x="6680" y="23740"/>
                </a:cubicBezTo>
                <a:cubicBezTo>
                  <a:pt x="6501" y="23382"/>
                  <a:pt x="6311" y="23025"/>
                  <a:pt x="6108" y="22608"/>
                </a:cubicBezTo>
                <a:cubicBezTo>
                  <a:pt x="6370" y="22561"/>
                  <a:pt x="6501" y="22537"/>
                  <a:pt x="6680" y="22501"/>
                </a:cubicBezTo>
                <a:lnTo>
                  <a:pt x="6680" y="22501"/>
                </a:lnTo>
                <a:cubicBezTo>
                  <a:pt x="6608" y="22656"/>
                  <a:pt x="6573" y="22763"/>
                  <a:pt x="6537" y="22847"/>
                </a:cubicBezTo>
                <a:cubicBezTo>
                  <a:pt x="6573" y="22882"/>
                  <a:pt x="6620" y="22894"/>
                  <a:pt x="6668" y="22906"/>
                </a:cubicBezTo>
                <a:cubicBezTo>
                  <a:pt x="6775" y="22644"/>
                  <a:pt x="6870" y="22382"/>
                  <a:pt x="6965" y="22144"/>
                </a:cubicBezTo>
                <a:cubicBezTo>
                  <a:pt x="6739" y="22001"/>
                  <a:pt x="6561" y="21870"/>
                  <a:pt x="6382" y="21751"/>
                </a:cubicBezTo>
                <a:cubicBezTo>
                  <a:pt x="6418" y="21715"/>
                  <a:pt x="6430" y="21668"/>
                  <a:pt x="6453" y="21644"/>
                </a:cubicBezTo>
                <a:cubicBezTo>
                  <a:pt x="6620" y="21656"/>
                  <a:pt x="6775" y="21692"/>
                  <a:pt x="6918" y="21704"/>
                </a:cubicBezTo>
                <a:cubicBezTo>
                  <a:pt x="7144" y="20930"/>
                  <a:pt x="7073" y="20739"/>
                  <a:pt x="6525" y="20537"/>
                </a:cubicBezTo>
                <a:lnTo>
                  <a:pt x="6656" y="20406"/>
                </a:lnTo>
                <a:cubicBezTo>
                  <a:pt x="6573" y="20084"/>
                  <a:pt x="6513" y="19822"/>
                  <a:pt x="6489" y="19691"/>
                </a:cubicBezTo>
                <a:cubicBezTo>
                  <a:pt x="6739" y="19513"/>
                  <a:pt x="7013" y="19429"/>
                  <a:pt x="7073" y="19263"/>
                </a:cubicBezTo>
                <a:cubicBezTo>
                  <a:pt x="7204" y="18918"/>
                  <a:pt x="7168" y="18548"/>
                  <a:pt x="6692" y="18370"/>
                </a:cubicBezTo>
                <a:cubicBezTo>
                  <a:pt x="6858" y="18298"/>
                  <a:pt x="6965" y="18263"/>
                  <a:pt x="7144" y="18191"/>
                </a:cubicBezTo>
                <a:cubicBezTo>
                  <a:pt x="6894" y="18084"/>
                  <a:pt x="6715" y="18013"/>
                  <a:pt x="6418" y="17882"/>
                </a:cubicBezTo>
                <a:cubicBezTo>
                  <a:pt x="7335" y="17739"/>
                  <a:pt x="7144" y="17143"/>
                  <a:pt x="7025" y="16715"/>
                </a:cubicBezTo>
                <a:cubicBezTo>
                  <a:pt x="6918" y="16298"/>
                  <a:pt x="6596" y="15941"/>
                  <a:pt x="6334" y="15512"/>
                </a:cubicBezTo>
                <a:lnTo>
                  <a:pt x="6334" y="15512"/>
                </a:lnTo>
                <a:cubicBezTo>
                  <a:pt x="6632" y="15679"/>
                  <a:pt x="6906" y="15822"/>
                  <a:pt x="7192" y="15989"/>
                </a:cubicBezTo>
                <a:cubicBezTo>
                  <a:pt x="7204" y="15977"/>
                  <a:pt x="7227" y="15953"/>
                  <a:pt x="7251" y="15941"/>
                </a:cubicBezTo>
                <a:cubicBezTo>
                  <a:pt x="7096" y="15774"/>
                  <a:pt x="6965" y="15619"/>
                  <a:pt x="6894" y="15512"/>
                </a:cubicBezTo>
                <a:cubicBezTo>
                  <a:pt x="6977" y="15286"/>
                  <a:pt x="7108" y="15096"/>
                  <a:pt x="7085" y="14917"/>
                </a:cubicBezTo>
                <a:cubicBezTo>
                  <a:pt x="7120" y="14465"/>
                  <a:pt x="6930" y="14036"/>
                  <a:pt x="7168" y="13595"/>
                </a:cubicBezTo>
                <a:cubicBezTo>
                  <a:pt x="7239" y="13500"/>
                  <a:pt x="7096" y="13310"/>
                  <a:pt x="7037" y="13155"/>
                </a:cubicBezTo>
                <a:cubicBezTo>
                  <a:pt x="7001" y="13060"/>
                  <a:pt x="6882" y="12917"/>
                  <a:pt x="6906" y="12833"/>
                </a:cubicBezTo>
                <a:cubicBezTo>
                  <a:pt x="7037" y="12441"/>
                  <a:pt x="7192" y="12060"/>
                  <a:pt x="7382" y="11690"/>
                </a:cubicBezTo>
                <a:cubicBezTo>
                  <a:pt x="7763" y="10940"/>
                  <a:pt x="8239" y="10226"/>
                  <a:pt x="8561" y="9452"/>
                </a:cubicBezTo>
                <a:cubicBezTo>
                  <a:pt x="8823" y="8797"/>
                  <a:pt x="9216" y="8202"/>
                  <a:pt x="9740" y="7857"/>
                </a:cubicBezTo>
                <a:cubicBezTo>
                  <a:pt x="10775" y="7166"/>
                  <a:pt x="11954" y="6630"/>
                  <a:pt x="13085" y="6047"/>
                </a:cubicBezTo>
                <a:cubicBezTo>
                  <a:pt x="13776" y="5690"/>
                  <a:pt x="14502" y="5356"/>
                  <a:pt x="15216" y="5035"/>
                </a:cubicBezTo>
                <a:cubicBezTo>
                  <a:pt x="15467" y="4916"/>
                  <a:pt x="15478" y="4749"/>
                  <a:pt x="15359" y="4511"/>
                </a:cubicBezTo>
                <a:cubicBezTo>
                  <a:pt x="14657" y="3154"/>
                  <a:pt x="13978" y="1773"/>
                  <a:pt x="13264" y="415"/>
                </a:cubicBezTo>
                <a:cubicBezTo>
                  <a:pt x="13134" y="183"/>
                  <a:pt x="12916" y="1"/>
                  <a:pt x="1263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34"/>
          <p:cNvSpPr/>
          <p:nvPr/>
        </p:nvSpPr>
        <p:spPr>
          <a:xfrm rot="-3556829">
            <a:off x="6862530" y="1113330"/>
            <a:ext cx="311338" cy="478558"/>
          </a:xfrm>
          <a:custGeom>
            <a:rect b="b" l="l" r="r" t="t"/>
            <a:pathLst>
              <a:path extrusionOk="0" h="18230" w="11860">
                <a:moveTo>
                  <a:pt x="3025" y="1"/>
                </a:moveTo>
                <a:cubicBezTo>
                  <a:pt x="2834" y="1"/>
                  <a:pt x="2489" y="72"/>
                  <a:pt x="2453" y="191"/>
                </a:cubicBezTo>
                <a:cubicBezTo>
                  <a:pt x="2344" y="491"/>
                  <a:pt x="2240" y="594"/>
                  <a:pt x="2120" y="594"/>
                </a:cubicBezTo>
                <a:cubicBezTo>
                  <a:pt x="1979" y="594"/>
                  <a:pt x="1815" y="451"/>
                  <a:pt x="1596" y="322"/>
                </a:cubicBezTo>
                <a:cubicBezTo>
                  <a:pt x="1478" y="252"/>
                  <a:pt x="1318" y="226"/>
                  <a:pt x="1147" y="226"/>
                </a:cubicBezTo>
                <a:cubicBezTo>
                  <a:pt x="939" y="226"/>
                  <a:pt x="714" y="264"/>
                  <a:pt x="525" y="310"/>
                </a:cubicBezTo>
                <a:cubicBezTo>
                  <a:pt x="346" y="358"/>
                  <a:pt x="132" y="679"/>
                  <a:pt x="132" y="894"/>
                </a:cubicBezTo>
                <a:cubicBezTo>
                  <a:pt x="108" y="2822"/>
                  <a:pt x="132" y="4751"/>
                  <a:pt x="132" y="6680"/>
                </a:cubicBezTo>
                <a:cubicBezTo>
                  <a:pt x="132" y="8478"/>
                  <a:pt x="120" y="10299"/>
                  <a:pt x="96" y="12097"/>
                </a:cubicBezTo>
                <a:cubicBezTo>
                  <a:pt x="72" y="13824"/>
                  <a:pt x="1" y="15550"/>
                  <a:pt x="13" y="17288"/>
                </a:cubicBezTo>
                <a:cubicBezTo>
                  <a:pt x="13" y="17931"/>
                  <a:pt x="448" y="18229"/>
                  <a:pt x="1071" y="18229"/>
                </a:cubicBezTo>
                <a:cubicBezTo>
                  <a:pt x="1083" y="18229"/>
                  <a:pt x="1096" y="18229"/>
                  <a:pt x="1108" y="18229"/>
                </a:cubicBezTo>
                <a:cubicBezTo>
                  <a:pt x="1680" y="18193"/>
                  <a:pt x="2275" y="18217"/>
                  <a:pt x="2263" y="17384"/>
                </a:cubicBezTo>
                <a:cubicBezTo>
                  <a:pt x="2263" y="17348"/>
                  <a:pt x="2334" y="17324"/>
                  <a:pt x="2418" y="17241"/>
                </a:cubicBezTo>
                <a:cubicBezTo>
                  <a:pt x="2573" y="17324"/>
                  <a:pt x="2775" y="17396"/>
                  <a:pt x="2977" y="17491"/>
                </a:cubicBezTo>
                <a:cubicBezTo>
                  <a:pt x="2870" y="17741"/>
                  <a:pt x="2799" y="17931"/>
                  <a:pt x="2680" y="18193"/>
                </a:cubicBezTo>
                <a:cubicBezTo>
                  <a:pt x="3577" y="18193"/>
                  <a:pt x="4436" y="18204"/>
                  <a:pt x="5281" y="18204"/>
                </a:cubicBezTo>
                <a:cubicBezTo>
                  <a:pt x="5703" y="18204"/>
                  <a:pt x="6121" y="18201"/>
                  <a:pt x="6537" y="18193"/>
                </a:cubicBezTo>
                <a:cubicBezTo>
                  <a:pt x="7859" y="18181"/>
                  <a:pt x="9180" y="18134"/>
                  <a:pt x="10514" y="18062"/>
                </a:cubicBezTo>
                <a:cubicBezTo>
                  <a:pt x="10728" y="18050"/>
                  <a:pt x="11074" y="17872"/>
                  <a:pt x="11121" y="17693"/>
                </a:cubicBezTo>
                <a:cubicBezTo>
                  <a:pt x="11240" y="17265"/>
                  <a:pt x="11240" y="16788"/>
                  <a:pt x="11288" y="16324"/>
                </a:cubicBezTo>
                <a:cubicBezTo>
                  <a:pt x="11859" y="15193"/>
                  <a:pt x="11371" y="13990"/>
                  <a:pt x="11324" y="12859"/>
                </a:cubicBezTo>
                <a:cubicBezTo>
                  <a:pt x="11288" y="11728"/>
                  <a:pt x="11502" y="10550"/>
                  <a:pt x="11133" y="9597"/>
                </a:cubicBezTo>
                <a:cubicBezTo>
                  <a:pt x="11252" y="8918"/>
                  <a:pt x="11407" y="8347"/>
                  <a:pt x="11431" y="7763"/>
                </a:cubicBezTo>
                <a:cubicBezTo>
                  <a:pt x="11466" y="6906"/>
                  <a:pt x="11371" y="6061"/>
                  <a:pt x="11383" y="5192"/>
                </a:cubicBezTo>
                <a:cubicBezTo>
                  <a:pt x="11407" y="3977"/>
                  <a:pt x="11478" y="2739"/>
                  <a:pt x="11466" y="1513"/>
                </a:cubicBezTo>
                <a:cubicBezTo>
                  <a:pt x="11443" y="608"/>
                  <a:pt x="11074" y="143"/>
                  <a:pt x="10454" y="132"/>
                </a:cubicBezTo>
                <a:cubicBezTo>
                  <a:pt x="7978" y="72"/>
                  <a:pt x="5490" y="24"/>
                  <a:pt x="302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34"/>
          <p:cNvSpPr/>
          <p:nvPr/>
        </p:nvSpPr>
        <p:spPr>
          <a:xfrm rot="9641507">
            <a:off x="2151868" y="3279066"/>
            <a:ext cx="709753" cy="1018638"/>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34"/>
          <p:cNvSpPr/>
          <p:nvPr/>
        </p:nvSpPr>
        <p:spPr>
          <a:xfrm rot="-2179454">
            <a:off x="1766658" y="428596"/>
            <a:ext cx="311339" cy="478559"/>
          </a:xfrm>
          <a:custGeom>
            <a:rect b="b" l="l" r="r" t="t"/>
            <a:pathLst>
              <a:path extrusionOk="0" h="18230" w="11860">
                <a:moveTo>
                  <a:pt x="3025" y="1"/>
                </a:moveTo>
                <a:cubicBezTo>
                  <a:pt x="2834" y="1"/>
                  <a:pt x="2489" y="72"/>
                  <a:pt x="2453" y="191"/>
                </a:cubicBezTo>
                <a:cubicBezTo>
                  <a:pt x="2344" y="491"/>
                  <a:pt x="2240" y="594"/>
                  <a:pt x="2120" y="594"/>
                </a:cubicBezTo>
                <a:cubicBezTo>
                  <a:pt x="1979" y="594"/>
                  <a:pt x="1815" y="451"/>
                  <a:pt x="1596" y="322"/>
                </a:cubicBezTo>
                <a:cubicBezTo>
                  <a:pt x="1478" y="252"/>
                  <a:pt x="1318" y="226"/>
                  <a:pt x="1147" y="226"/>
                </a:cubicBezTo>
                <a:cubicBezTo>
                  <a:pt x="939" y="226"/>
                  <a:pt x="714" y="264"/>
                  <a:pt x="525" y="310"/>
                </a:cubicBezTo>
                <a:cubicBezTo>
                  <a:pt x="346" y="358"/>
                  <a:pt x="132" y="679"/>
                  <a:pt x="132" y="894"/>
                </a:cubicBezTo>
                <a:cubicBezTo>
                  <a:pt x="108" y="2822"/>
                  <a:pt x="132" y="4751"/>
                  <a:pt x="132" y="6680"/>
                </a:cubicBezTo>
                <a:cubicBezTo>
                  <a:pt x="132" y="8478"/>
                  <a:pt x="120" y="10299"/>
                  <a:pt x="96" y="12097"/>
                </a:cubicBezTo>
                <a:cubicBezTo>
                  <a:pt x="72" y="13824"/>
                  <a:pt x="1" y="15550"/>
                  <a:pt x="13" y="17288"/>
                </a:cubicBezTo>
                <a:cubicBezTo>
                  <a:pt x="13" y="17931"/>
                  <a:pt x="448" y="18229"/>
                  <a:pt x="1071" y="18229"/>
                </a:cubicBezTo>
                <a:cubicBezTo>
                  <a:pt x="1083" y="18229"/>
                  <a:pt x="1096" y="18229"/>
                  <a:pt x="1108" y="18229"/>
                </a:cubicBezTo>
                <a:cubicBezTo>
                  <a:pt x="1680" y="18193"/>
                  <a:pt x="2275" y="18217"/>
                  <a:pt x="2263" y="17384"/>
                </a:cubicBezTo>
                <a:cubicBezTo>
                  <a:pt x="2263" y="17348"/>
                  <a:pt x="2334" y="17324"/>
                  <a:pt x="2418" y="17241"/>
                </a:cubicBezTo>
                <a:cubicBezTo>
                  <a:pt x="2573" y="17324"/>
                  <a:pt x="2775" y="17396"/>
                  <a:pt x="2977" y="17491"/>
                </a:cubicBezTo>
                <a:cubicBezTo>
                  <a:pt x="2870" y="17741"/>
                  <a:pt x="2799" y="17931"/>
                  <a:pt x="2680" y="18193"/>
                </a:cubicBezTo>
                <a:cubicBezTo>
                  <a:pt x="3577" y="18193"/>
                  <a:pt x="4436" y="18204"/>
                  <a:pt x="5281" y="18204"/>
                </a:cubicBezTo>
                <a:cubicBezTo>
                  <a:pt x="5703" y="18204"/>
                  <a:pt x="6121" y="18201"/>
                  <a:pt x="6537" y="18193"/>
                </a:cubicBezTo>
                <a:cubicBezTo>
                  <a:pt x="7859" y="18181"/>
                  <a:pt x="9180" y="18134"/>
                  <a:pt x="10514" y="18062"/>
                </a:cubicBezTo>
                <a:cubicBezTo>
                  <a:pt x="10728" y="18050"/>
                  <a:pt x="11074" y="17872"/>
                  <a:pt x="11121" y="17693"/>
                </a:cubicBezTo>
                <a:cubicBezTo>
                  <a:pt x="11240" y="17265"/>
                  <a:pt x="11240" y="16788"/>
                  <a:pt x="11288" y="16324"/>
                </a:cubicBezTo>
                <a:cubicBezTo>
                  <a:pt x="11859" y="15193"/>
                  <a:pt x="11371" y="13990"/>
                  <a:pt x="11324" y="12859"/>
                </a:cubicBezTo>
                <a:cubicBezTo>
                  <a:pt x="11288" y="11728"/>
                  <a:pt x="11502" y="10550"/>
                  <a:pt x="11133" y="9597"/>
                </a:cubicBezTo>
                <a:cubicBezTo>
                  <a:pt x="11252" y="8918"/>
                  <a:pt x="11407" y="8347"/>
                  <a:pt x="11431" y="7763"/>
                </a:cubicBezTo>
                <a:cubicBezTo>
                  <a:pt x="11466" y="6906"/>
                  <a:pt x="11371" y="6061"/>
                  <a:pt x="11383" y="5192"/>
                </a:cubicBezTo>
                <a:cubicBezTo>
                  <a:pt x="11407" y="3977"/>
                  <a:pt x="11478" y="2739"/>
                  <a:pt x="11466" y="1513"/>
                </a:cubicBezTo>
                <a:cubicBezTo>
                  <a:pt x="11443" y="608"/>
                  <a:pt x="11074" y="143"/>
                  <a:pt x="10454" y="132"/>
                </a:cubicBezTo>
                <a:cubicBezTo>
                  <a:pt x="7978" y="72"/>
                  <a:pt x="5490" y="24"/>
                  <a:pt x="302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6" name="Shape 706"/>
        <p:cNvGrpSpPr/>
        <p:nvPr/>
      </p:nvGrpSpPr>
      <p:grpSpPr>
        <a:xfrm>
          <a:off x="0" y="0"/>
          <a:ext cx="0" cy="0"/>
          <a:chOff x="0" y="0"/>
          <a:chExt cx="0" cy="0"/>
        </a:xfrm>
      </p:grpSpPr>
      <p:sp>
        <p:nvSpPr>
          <p:cNvPr id="707" name="Google Shape;707;p35"/>
          <p:cNvSpPr txBox="1"/>
          <p:nvPr>
            <p:ph type="title"/>
          </p:nvPr>
        </p:nvSpPr>
        <p:spPr>
          <a:xfrm>
            <a:off x="4665925" y="-354050"/>
            <a:ext cx="3821400" cy="2103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Kentucky Fried Chicken</a:t>
            </a:r>
            <a:endParaRPr/>
          </a:p>
        </p:txBody>
      </p:sp>
      <p:sp>
        <p:nvSpPr>
          <p:cNvPr id="708" name="Google Shape;708;p35"/>
          <p:cNvSpPr txBox="1"/>
          <p:nvPr>
            <p:ph idx="1" type="subTitle"/>
          </p:nvPr>
        </p:nvSpPr>
        <p:spPr>
          <a:xfrm>
            <a:off x="4665925" y="1670725"/>
            <a:ext cx="3995400" cy="944100"/>
          </a:xfrm>
          <a:prstGeom prst="rect">
            <a:avLst/>
          </a:prstGeom>
        </p:spPr>
        <p:txBody>
          <a:bodyPr anchorCtr="0" anchor="t" bIns="91425" lIns="91425" spcFirstLastPara="1" rIns="91425" wrap="square" tIns="91425">
            <a:noAutofit/>
          </a:bodyPr>
          <a:lstStyle/>
          <a:p>
            <a:pPr indent="0" lvl="0" marL="0" rtl="0" algn="l">
              <a:spcBef>
                <a:spcPts val="0"/>
              </a:spcBef>
              <a:spcAft>
                <a:spcPts val="800"/>
              </a:spcAft>
              <a:buNone/>
            </a:pPr>
            <a:r>
              <a:rPr lang="en" sz="1500"/>
              <a:t>KFC conducts hearing and speech impaired training projects and employees 170 specially-abled employees across 20 stores in India. The company started the KFC Academy to develop skills which increase employability not only in KFC but across all retail food chains. The fully sponsored 11-week (60 hours) training program teaches young, hearing-impaired differently abled English, Critical Skills, realistic job preview, food safety, industry familiarisation, life skills and grooming.</a:t>
            </a:r>
            <a:endParaRPr sz="1500"/>
          </a:p>
        </p:txBody>
      </p:sp>
      <p:pic>
        <p:nvPicPr>
          <p:cNvPr id="709" name="Google Shape;709;p35"/>
          <p:cNvPicPr preferRelativeResize="0"/>
          <p:nvPr/>
        </p:nvPicPr>
        <p:blipFill>
          <a:blip r:embed="rId3">
            <a:alphaModFix/>
          </a:blip>
          <a:stretch>
            <a:fillRect/>
          </a:stretch>
        </p:blipFill>
        <p:spPr>
          <a:xfrm>
            <a:off x="175000" y="1047800"/>
            <a:ext cx="4304575" cy="286666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3" name="Shape 713"/>
        <p:cNvGrpSpPr/>
        <p:nvPr/>
      </p:nvGrpSpPr>
      <p:grpSpPr>
        <a:xfrm>
          <a:off x="0" y="0"/>
          <a:ext cx="0" cy="0"/>
          <a:chOff x="0" y="0"/>
          <a:chExt cx="0" cy="0"/>
        </a:xfrm>
      </p:grpSpPr>
      <p:sp>
        <p:nvSpPr>
          <p:cNvPr id="714" name="Google Shape;714;p36"/>
          <p:cNvSpPr txBox="1"/>
          <p:nvPr>
            <p:ph type="title"/>
          </p:nvPr>
        </p:nvSpPr>
        <p:spPr>
          <a:xfrm>
            <a:off x="237375" y="1640525"/>
            <a:ext cx="2946300" cy="1970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Costa Coffee</a:t>
            </a:r>
            <a:endParaRPr/>
          </a:p>
        </p:txBody>
      </p:sp>
      <p:sp>
        <p:nvSpPr>
          <p:cNvPr id="715" name="Google Shape;715;p36"/>
          <p:cNvSpPr txBox="1"/>
          <p:nvPr>
            <p:ph idx="1" type="subTitle"/>
          </p:nvPr>
        </p:nvSpPr>
        <p:spPr>
          <a:xfrm>
            <a:off x="838783" y="3610625"/>
            <a:ext cx="6468300" cy="91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Coffee Shop chain overall employs around 100 (15% of store employee base) and is planning at increasing the number of PwDs and hiring them gradually across all stores. One novelty about the chain is that its outlet in Green Park, Delhi is completely run by PwDs.</a:t>
            </a:r>
            <a:endParaRPr/>
          </a:p>
        </p:txBody>
      </p:sp>
      <p:sp>
        <p:nvSpPr>
          <p:cNvPr id="716" name="Google Shape;716;p36"/>
          <p:cNvSpPr/>
          <p:nvPr/>
        </p:nvSpPr>
        <p:spPr>
          <a:xfrm>
            <a:off x="5228672" y="1501843"/>
            <a:ext cx="802538" cy="795414"/>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rgbClr val="06B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36"/>
          <p:cNvSpPr/>
          <p:nvPr/>
        </p:nvSpPr>
        <p:spPr>
          <a:xfrm rot="-5825073">
            <a:off x="2567730" y="1198304"/>
            <a:ext cx="891320" cy="1279174"/>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rgbClr val="FAAC0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18" name="Google Shape;718;p36"/>
          <p:cNvPicPr preferRelativeResize="0"/>
          <p:nvPr/>
        </p:nvPicPr>
        <p:blipFill>
          <a:blip r:embed="rId3">
            <a:alphaModFix/>
          </a:blip>
          <a:stretch>
            <a:fillRect/>
          </a:stretch>
        </p:blipFill>
        <p:spPr>
          <a:xfrm>
            <a:off x="5038162" y="0"/>
            <a:ext cx="4105850" cy="344955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2" name="Shape 722"/>
        <p:cNvGrpSpPr/>
        <p:nvPr/>
      </p:nvGrpSpPr>
      <p:grpSpPr>
        <a:xfrm>
          <a:off x="0" y="0"/>
          <a:ext cx="0" cy="0"/>
          <a:chOff x="0" y="0"/>
          <a:chExt cx="0" cy="0"/>
        </a:xfrm>
      </p:grpSpPr>
      <p:sp>
        <p:nvSpPr>
          <p:cNvPr id="723" name="Google Shape;723;p37"/>
          <p:cNvSpPr txBox="1"/>
          <p:nvPr>
            <p:ph type="title"/>
          </p:nvPr>
        </p:nvSpPr>
        <p:spPr>
          <a:xfrm>
            <a:off x="4665925" y="-354050"/>
            <a:ext cx="3821400" cy="2103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ITC Hotels</a:t>
            </a:r>
            <a:endParaRPr/>
          </a:p>
        </p:txBody>
      </p:sp>
      <p:sp>
        <p:nvSpPr>
          <p:cNvPr id="724" name="Google Shape;724;p37"/>
          <p:cNvSpPr txBox="1"/>
          <p:nvPr>
            <p:ph idx="1" type="subTitle"/>
          </p:nvPr>
        </p:nvSpPr>
        <p:spPr>
          <a:xfrm>
            <a:off x="4491925" y="2099700"/>
            <a:ext cx="3995400" cy="944100"/>
          </a:xfrm>
          <a:prstGeom prst="rect">
            <a:avLst/>
          </a:prstGeom>
        </p:spPr>
        <p:txBody>
          <a:bodyPr anchorCtr="0" anchor="t" bIns="91425" lIns="91425" spcFirstLastPara="1" rIns="91425" wrap="square" tIns="91425">
            <a:noAutofit/>
          </a:bodyPr>
          <a:lstStyle/>
          <a:p>
            <a:pPr indent="0" lvl="0" marL="0" rtl="0" algn="l">
              <a:spcBef>
                <a:spcPts val="0"/>
              </a:spcBef>
              <a:spcAft>
                <a:spcPts val="800"/>
              </a:spcAft>
              <a:buNone/>
            </a:pPr>
            <a:r>
              <a:rPr lang="en" sz="1500"/>
              <a:t>The hotel chain ITC employees many PwDs in its hotels around India. Depending on the kind and severity of their disability, individuals are provided with roles that suit them.</a:t>
            </a:r>
            <a:endParaRPr sz="1500"/>
          </a:p>
        </p:txBody>
      </p:sp>
      <p:pic>
        <p:nvPicPr>
          <p:cNvPr id="725" name="Google Shape;725;p37"/>
          <p:cNvPicPr preferRelativeResize="0"/>
          <p:nvPr/>
        </p:nvPicPr>
        <p:blipFill>
          <a:blip r:embed="rId3">
            <a:alphaModFix/>
          </a:blip>
          <a:stretch>
            <a:fillRect/>
          </a:stretch>
        </p:blipFill>
        <p:spPr>
          <a:xfrm>
            <a:off x="449375" y="956638"/>
            <a:ext cx="3995401" cy="323022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9" name="Shape 729"/>
        <p:cNvGrpSpPr/>
        <p:nvPr/>
      </p:nvGrpSpPr>
      <p:grpSpPr>
        <a:xfrm>
          <a:off x="0" y="0"/>
          <a:ext cx="0" cy="0"/>
          <a:chOff x="0" y="0"/>
          <a:chExt cx="0" cy="0"/>
        </a:xfrm>
      </p:grpSpPr>
      <p:sp>
        <p:nvSpPr>
          <p:cNvPr id="730" name="Google Shape;730;p38"/>
          <p:cNvSpPr txBox="1"/>
          <p:nvPr>
            <p:ph type="title"/>
          </p:nvPr>
        </p:nvSpPr>
        <p:spPr>
          <a:xfrm>
            <a:off x="5236800" y="512213"/>
            <a:ext cx="2696400" cy="1319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Hotel Winsar Park</a:t>
            </a:r>
            <a:endParaRPr/>
          </a:p>
        </p:txBody>
      </p:sp>
      <p:sp>
        <p:nvSpPr>
          <p:cNvPr id="731" name="Google Shape;731;p38"/>
          <p:cNvSpPr txBox="1"/>
          <p:nvPr>
            <p:ph idx="1" type="subTitle"/>
          </p:nvPr>
        </p:nvSpPr>
        <p:spPr>
          <a:xfrm>
            <a:off x="5142275" y="1831625"/>
            <a:ext cx="3926100" cy="1253100"/>
          </a:xfrm>
          <a:prstGeom prst="rect">
            <a:avLst/>
          </a:prstGeom>
        </p:spPr>
        <p:txBody>
          <a:bodyPr anchorCtr="0" anchor="t" bIns="91425" lIns="91425" spcFirstLastPara="1" rIns="91425" wrap="square" tIns="91425">
            <a:noAutofit/>
          </a:bodyPr>
          <a:lstStyle/>
          <a:p>
            <a:pPr indent="0" lvl="0" marL="0" rtl="0" algn="l">
              <a:spcBef>
                <a:spcPts val="0"/>
              </a:spcBef>
              <a:spcAft>
                <a:spcPts val="800"/>
              </a:spcAft>
              <a:buNone/>
            </a:pPr>
            <a:r>
              <a:rPr lang="en"/>
              <a:t>: In a world where individuals with disabilities often face hurdles to employment and societal misconceptions, Hotel Winsar Park in Visakhapatnam stands as a beacon of inclusivity and empowerment. Within its walls, the success stories of Prakash, Durga Prasad, Parvathi Durga Prasad and Naidu, all aged below 30, have unfolded, showcasing the hotel’s commitment to providing equal opportunities to all and breaking stereotypes</a:t>
            </a:r>
            <a:endParaRPr/>
          </a:p>
        </p:txBody>
      </p:sp>
      <p:grpSp>
        <p:nvGrpSpPr>
          <p:cNvPr id="732" name="Google Shape;732;p38"/>
          <p:cNvGrpSpPr/>
          <p:nvPr/>
        </p:nvGrpSpPr>
        <p:grpSpPr>
          <a:xfrm>
            <a:off x="713458" y="893377"/>
            <a:ext cx="4428825" cy="3356725"/>
            <a:chOff x="1572575" y="3497750"/>
            <a:chExt cx="843650" cy="639425"/>
          </a:xfrm>
        </p:grpSpPr>
        <p:sp>
          <p:nvSpPr>
            <p:cNvPr id="733" name="Google Shape;733;p38"/>
            <p:cNvSpPr/>
            <p:nvPr/>
          </p:nvSpPr>
          <p:spPr>
            <a:xfrm>
              <a:off x="1572575" y="3497750"/>
              <a:ext cx="843650" cy="534600"/>
            </a:xfrm>
            <a:custGeom>
              <a:rect b="b" l="l" r="r" t="t"/>
              <a:pathLst>
                <a:path extrusionOk="0" h="21384" w="33746">
                  <a:moveTo>
                    <a:pt x="32548" y="1021"/>
                  </a:moveTo>
                  <a:lnTo>
                    <a:pt x="32548" y="20362"/>
                  </a:lnTo>
                  <a:lnTo>
                    <a:pt x="1197" y="20362"/>
                  </a:lnTo>
                  <a:lnTo>
                    <a:pt x="1197" y="1021"/>
                  </a:lnTo>
                  <a:close/>
                  <a:moveTo>
                    <a:pt x="477" y="0"/>
                  </a:moveTo>
                  <a:cubicBezTo>
                    <a:pt x="210" y="0"/>
                    <a:pt x="0" y="209"/>
                    <a:pt x="0" y="477"/>
                  </a:cubicBezTo>
                  <a:lnTo>
                    <a:pt x="0" y="20906"/>
                  </a:lnTo>
                  <a:cubicBezTo>
                    <a:pt x="0" y="21174"/>
                    <a:pt x="218" y="21384"/>
                    <a:pt x="477" y="21384"/>
                  </a:cubicBezTo>
                  <a:lnTo>
                    <a:pt x="33268" y="21384"/>
                  </a:lnTo>
                  <a:cubicBezTo>
                    <a:pt x="33536" y="21384"/>
                    <a:pt x="33745" y="21166"/>
                    <a:pt x="33745" y="20906"/>
                  </a:cubicBezTo>
                  <a:lnTo>
                    <a:pt x="33745" y="477"/>
                  </a:lnTo>
                  <a:cubicBezTo>
                    <a:pt x="33745" y="209"/>
                    <a:pt x="33536" y="0"/>
                    <a:pt x="332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38"/>
            <p:cNvSpPr/>
            <p:nvPr/>
          </p:nvSpPr>
          <p:spPr>
            <a:xfrm>
              <a:off x="1904398" y="4024708"/>
              <a:ext cx="179975" cy="112462"/>
            </a:xfrm>
            <a:custGeom>
              <a:rect b="b" l="l" r="r" t="t"/>
              <a:pathLst>
                <a:path extrusionOk="0" h="4194" w="7199">
                  <a:moveTo>
                    <a:pt x="1" y="1"/>
                  </a:moveTo>
                  <a:lnTo>
                    <a:pt x="1" y="4194"/>
                  </a:lnTo>
                  <a:lnTo>
                    <a:pt x="7198" y="4194"/>
                  </a:lnTo>
                  <a:lnTo>
                    <a:pt x="7198"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 name="Google Shape;735;p38"/>
            <p:cNvSpPr/>
            <p:nvPr/>
          </p:nvSpPr>
          <p:spPr>
            <a:xfrm>
              <a:off x="1904400" y="4032325"/>
              <a:ext cx="179975" cy="49825"/>
            </a:xfrm>
            <a:custGeom>
              <a:rect b="b" l="l" r="r" t="t"/>
              <a:pathLst>
                <a:path extrusionOk="0" h="1993" w="7199">
                  <a:moveTo>
                    <a:pt x="1" y="1"/>
                  </a:moveTo>
                  <a:lnTo>
                    <a:pt x="1" y="980"/>
                  </a:lnTo>
                  <a:lnTo>
                    <a:pt x="7198" y="1992"/>
                  </a:lnTo>
                  <a:lnTo>
                    <a:pt x="7198" y="1"/>
                  </a:lnTo>
                  <a:close/>
                </a:path>
              </a:pathLst>
            </a:custGeom>
            <a:solidFill>
              <a:srgbClr val="000000">
                <a:alpha val="239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p38"/>
            <p:cNvSpPr/>
            <p:nvPr/>
          </p:nvSpPr>
          <p:spPr>
            <a:xfrm>
              <a:off x="1852950" y="4127950"/>
              <a:ext cx="283100" cy="9225"/>
            </a:xfrm>
            <a:custGeom>
              <a:rect b="b" l="l" r="r" t="t"/>
              <a:pathLst>
                <a:path extrusionOk="0" h="369" w="11324">
                  <a:moveTo>
                    <a:pt x="67" y="0"/>
                  </a:moveTo>
                  <a:cubicBezTo>
                    <a:pt x="25" y="0"/>
                    <a:pt x="0" y="34"/>
                    <a:pt x="0" y="67"/>
                  </a:cubicBezTo>
                  <a:lnTo>
                    <a:pt x="0" y="293"/>
                  </a:lnTo>
                  <a:cubicBezTo>
                    <a:pt x="0" y="335"/>
                    <a:pt x="25" y="369"/>
                    <a:pt x="67" y="369"/>
                  </a:cubicBezTo>
                  <a:lnTo>
                    <a:pt x="11248" y="369"/>
                  </a:lnTo>
                  <a:cubicBezTo>
                    <a:pt x="11290" y="369"/>
                    <a:pt x="11324" y="335"/>
                    <a:pt x="11324" y="293"/>
                  </a:cubicBezTo>
                  <a:lnTo>
                    <a:pt x="11324" y="67"/>
                  </a:lnTo>
                  <a:cubicBezTo>
                    <a:pt x="11324" y="34"/>
                    <a:pt x="11290" y="0"/>
                    <a:pt x="1124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737" name="Google Shape;737;p38"/>
          <p:cNvPicPr preferRelativeResize="0"/>
          <p:nvPr/>
        </p:nvPicPr>
        <p:blipFill>
          <a:blip r:embed="rId3">
            <a:alphaModFix/>
          </a:blip>
          <a:stretch>
            <a:fillRect/>
          </a:stretch>
        </p:blipFill>
        <p:spPr>
          <a:xfrm>
            <a:off x="870550" y="989950"/>
            <a:ext cx="4116951" cy="256415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1" name="Shape 741"/>
        <p:cNvGrpSpPr/>
        <p:nvPr/>
      </p:nvGrpSpPr>
      <p:grpSpPr>
        <a:xfrm>
          <a:off x="0" y="0"/>
          <a:ext cx="0" cy="0"/>
          <a:chOff x="0" y="0"/>
          <a:chExt cx="0" cy="0"/>
        </a:xfrm>
      </p:grpSpPr>
      <p:sp>
        <p:nvSpPr>
          <p:cNvPr id="742" name="Google Shape;742;p39"/>
          <p:cNvSpPr/>
          <p:nvPr/>
        </p:nvSpPr>
        <p:spPr>
          <a:xfrm rot="5400000">
            <a:off x="2882737" y="-770017"/>
            <a:ext cx="3426146" cy="7724780"/>
          </a:xfrm>
          <a:custGeom>
            <a:rect b="b" l="l" r="r" t="t"/>
            <a:pathLst>
              <a:path extrusionOk="0" h="18230" w="11860">
                <a:moveTo>
                  <a:pt x="3025" y="1"/>
                </a:moveTo>
                <a:cubicBezTo>
                  <a:pt x="2834" y="1"/>
                  <a:pt x="2489" y="72"/>
                  <a:pt x="2453" y="191"/>
                </a:cubicBezTo>
                <a:cubicBezTo>
                  <a:pt x="2344" y="491"/>
                  <a:pt x="2240" y="594"/>
                  <a:pt x="2120" y="594"/>
                </a:cubicBezTo>
                <a:cubicBezTo>
                  <a:pt x="1979" y="594"/>
                  <a:pt x="1815" y="451"/>
                  <a:pt x="1596" y="322"/>
                </a:cubicBezTo>
                <a:cubicBezTo>
                  <a:pt x="1478" y="252"/>
                  <a:pt x="1318" y="226"/>
                  <a:pt x="1147" y="226"/>
                </a:cubicBezTo>
                <a:cubicBezTo>
                  <a:pt x="939" y="226"/>
                  <a:pt x="714" y="264"/>
                  <a:pt x="525" y="310"/>
                </a:cubicBezTo>
                <a:cubicBezTo>
                  <a:pt x="346" y="358"/>
                  <a:pt x="132" y="679"/>
                  <a:pt x="132" y="894"/>
                </a:cubicBezTo>
                <a:cubicBezTo>
                  <a:pt x="108" y="2822"/>
                  <a:pt x="132" y="4751"/>
                  <a:pt x="132" y="6680"/>
                </a:cubicBezTo>
                <a:cubicBezTo>
                  <a:pt x="132" y="8478"/>
                  <a:pt x="120" y="10299"/>
                  <a:pt x="96" y="12097"/>
                </a:cubicBezTo>
                <a:cubicBezTo>
                  <a:pt x="72" y="13824"/>
                  <a:pt x="1" y="15550"/>
                  <a:pt x="13" y="17288"/>
                </a:cubicBezTo>
                <a:cubicBezTo>
                  <a:pt x="13" y="17931"/>
                  <a:pt x="448" y="18229"/>
                  <a:pt x="1071" y="18229"/>
                </a:cubicBezTo>
                <a:cubicBezTo>
                  <a:pt x="1083" y="18229"/>
                  <a:pt x="1096" y="18229"/>
                  <a:pt x="1108" y="18229"/>
                </a:cubicBezTo>
                <a:cubicBezTo>
                  <a:pt x="1680" y="18193"/>
                  <a:pt x="2275" y="18217"/>
                  <a:pt x="2263" y="17384"/>
                </a:cubicBezTo>
                <a:cubicBezTo>
                  <a:pt x="2263" y="17348"/>
                  <a:pt x="2334" y="17324"/>
                  <a:pt x="2418" y="17241"/>
                </a:cubicBezTo>
                <a:cubicBezTo>
                  <a:pt x="2573" y="17324"/>
                  <a:pt x="2775" y="17396"/>
                  <a:pt x="2977" y="17491"/>
                </a:cubicBezTo>
                <a:cubicBezTo>
                  <a:pt x="2870" y="17741"/>
                  <a:pt x="2799" y="17931"/>
                  <a:pt x="2680" y="18193"/>
                </a:cubicBezTo>
                <a:cubicBezTo>
                  <a:pt x="3577" y="18193"/>
                  <a:pt x="4436" y="18204"/>
                  <a:pt x="5281" y="18204"/>
                </a:cubicBezTo>
                <a:cubicBezTo>
                  <a:pt x="5703" y="18204"/>
                  <a:pt x="6121" y="18201"/>
                  <a:pt x="6537" y="18193"/>
                </a:cubicBezTo>
                <a:cubicBezTo>
                  <a:pt x="7859" y="18181"/>
                  <a:pt x="9180" y="18134"/>
                  <a:pt x="10514" y="18062"/>
                </a:cubicBezTo>
                <a:cubicBezTo>
                  <a:pt x="10728" y="18050"/>
                  <a:pt x="11074" y="17872"/>
                  <a:pt x="11121" y="17693"/>
                </a:cubicBezTo>
                <a:cubicBezTo>
                  <a:pt x="11240" y="17265"/>
                  <a:pt x="11240" y="16788"/>
                  <a:pt x="11288" y="16324"/>
                </a:cubicBezTo>
                <a:cubicBezTo>
                  <a:pt x="11859" y="15193"/>
                  <a:pt x="11371" y="13990"/>
                  <a:pt x="11324" y="12859"/>
                </a:cubicBezTo>
                <a:cubicBezTo>
                  <a:pt x="11288" y="11728"/>
                  <a:pt x="11502" y="10550"/>
                  <a:pt x="11133" y="9597"/>
                </a:cubicBezTo>
                <a:cubicBezTo>
                  <a:pt x="11252" y="8918"/>
                  <a:pt x="11407" y="8347"/>
                  <a:pt x="11431" y="7763"/>
                </a:cubicBezTo>
                <a:cubicBezTo>
                  <a:pt x="11466" y="6906"/>
                  <a:pt x="11371" y="6061"/>
                  <a:pt x="11383" y="5192"/>
                </a:cubicBezTo>
                <a:cubicBezTo>
                  <a:pt x="11407" y="3977"/>
                  <a:pt x="11478" y="2739"/>
                  <a:pt x="11466" y="1513"/>
                </a:cubicBezTo>
                <a:cubicBezTo>
                  <a:pt x="11443" y="608"/>
                  <a:pt x="11074" y="143"/>
                  <a:pt x="10454" y="132"/>
                </a:cubicBezTo>
                <a:cubicBezTo>
                  <a:pt x="7978" y="72"/>
                  <a:pt x="5490" y="24"/>
                  <a:pt x="3025" y="1"/>
                </a:cubicBezTo>
                <a:close/>
              </a:path>
            </a:pathLst>
          </a:custGeom>
          <a:solidFill>
            <a:srgbClr val="F0E7D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39"/>
          <p:cNvSpPr/>
          <p:nvPr/>
        </p:nvSpPr>
        <p:spPr>
          <a:xfrm rot="10800000">
            <a:off x="1147327" y="2028895"/>
            <a:ext cx="628448" cy="622797"/>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39"/>
          <p:cNvSpPr/>
          <p:nvPr/>
        </p:nvSpPr>
        <p:spPr>
          <a:xfrm rot="10800000">
            <a:off x="4895102" y="2028895"/>
            <a:ext cx="628448" cy="622797"/>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39"/>
          <p:cNvSpPr/>
          <p:nvPr/>
        </p:nvSpPr>
        <p:spPr>
          <a:xfrm rot="10800000">
            <a:off x="1147327" y="3469095"/>
            <a:ext cx="628448" cy="622797"/>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6" name="Google Shape;746;p39"/>
          <p:cNvSpPr txBox="1"/>
          <p:nvPr>
            <p:ph type="title"/>
          </p:nvPr>
        </p:nvSpPr>
        <p:spPr>
          <a:xfrm>
            <a:off x="713400" y="381209"/>
            <a:ext cx="7717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Advantages of hiring PWDs</a:t>
            </a:r>
            <a:endParaRPr/>
          </a:p>
        </p:txBody>
      </p:sp>
      <p:sp>
        <p:nvSpPr>
          <p:cNvPr id="747" name="Google Shape;747;p39"/>
          <p:cNvSpPr txBox="1"/>
          <p:nvPr>
            <p:ph idx="1" type="subTitle"/>
          </p:nvPr>
        </p:nvSpPr>
        <p:spPr>
          <a:xfrm>
            <a:off x="1964062" y="1785863"/>
            <a:ext cx="2325000" cy="43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100"/>
              <a:t>Very humble and compassionate by nature</a:t>
            </a:r>
            <a:endParaRPr sz="2100"/>
          </a:p>
        </p:txBody>
      </p:sp>
      <p:sp>
        <p:nvSpPr>
          <p:cNvPr id="748" name="Google Shape;748;p39"/>
          <p:cNvSpPr txBox="1"/>
          <p:nvPr>
            <p:ph idx="3" type="subTitle"/>
          </p:nvPr>
        </p:nvSpPr>
        <p:spPr>
          <a:xfrm>
            <a:off x="5710872" y="2028888"/>
            <a:ext cx="2325000" cy="43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100"/>
              <a:t>Very punctual and focused</a:t>
            </a:r>
            <a:endParaRPr sz="2100"/>
          </a:p>
        </p:txBody>
      </p:sp>
      <p:sp>
        <p:nvSpPr>
          <p:cNvPr id="749" name="Google Shape;749;p39"/>
          <p:cNvSpPr txBox="1"/>
          <p:nvPr>
            <p:ph idx="5" type="subTitle"/>
          </p:nvPr>
        </p:nvSpPr>
        <p:spPr>
          <a:xfrm>
            <a:off x="1964212" y="3469096"/>
            <a:ext cx="2324700" cy="43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100"/>
              <a:t>Customer connect and satisfaction</a:t>
            </a:r>
            <a:endParaRPr sz="2100"/>
          </a:p>
        </p:txBody>
      </p:sp>
      <p:sp>
        <p:nvSpPr>
          <p:cNvPr id="750" name="Google Shape;750;p39"/>
          <p:cNvSpPr txBox="1"/>
          <p:nvPr>
            <p:ph idx="9" type="title"/>
          </p:nvPr>
        </p:nvSpPr>
        <p:spPr>
          <a:xfrm>
            <a:off x="1132299" y="2120840"/>
            <a:ext cx="658500" cy="438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01</a:t>
            </a:r>
            <a:endParaRPr/>
          </a:p>
        </p:txBody>
      </p:sp>
      <p:sp>
        <p:nvSpPr>
          <p:cNvPr id="751" name="Google Shape;751;p39"/>
          <p:cNvSpPr txBox="1"/>
          <p:nvPr>
            <p:ph idx="13" type="title"/>
          </p:nvPr>
        </p:nvSpPr>
        <p:spPr>
          <a:xfrm>
            <a:off x="1132299" y="3561050"/>
            <a:ext cx="658500" cy="438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03</a:t>
            </a:r>
            <a:endParaRPr/>
          </a:p>
        </p:txBody>
      </p:sp>
      <p:sp>
        <p:nvSpPr>
          <p:cNvPr id="752" name="Google Shape;752;p39"/>
          <p:cNvSpPr txBox="1"/>
          <p:nvPr>
            <p:ph idx="14" type="title"/>
          </p:nvPr>
        </p:nvSpPr>
        <p:spPr>
          <a:xfrm>
            <a:off x="4880084" y="2120840"/>
            <a:ext cx="658500" cy="438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02</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6" name="Shape 756"/>
        <p:cNvGrpSpPr/>
        <p:nvPr/>
      </p:nvGrpSpPr>
      <p:grpSpPr>
        <a:xfrm>
          <a:off x="0" y="0"/>
          <a:ext cx="0" cy="0"/>
          <a:chOff x="0" y="0"/>
          <a:chExt cx="0" cy="0"/>
        </a:xfrm>
      </p:grpSpPr>
      <p:sp>
        <p:nvSpPr>
          <p:cNvPr id="757" name="Google Shape;757;p40"/>
          <p:cNvSpPr/>
          <p:nvPr/>
        </p:nvSpPr>
        <p:spPr>
          <a:xfrm>
            <a:off x="4143950" y="3871125"/>
            <a:ext cx="4505400" cy="233400"/>
          </a:xfrm>
          <a:prstGeom prst="ellipse">
            <a:avLst/>
          </a:prstGeom>
          <a:solidFill>
            <a:srgbClr val="FAAC07">
              <a:alpha val="167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40"/>
          <p:cNvSpPr txBox="1"/>
          <p:nvPr>
            <p:ph idx="4" type="title"/>
          </p:nvPr>
        </p:nvSpPr>
        <p:spPr>
          <a:xfrm>
            <a:off x="713400" y="381190"/>
            <a:ext cx="8479200" cy="121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5000"/>
              <a:t>Thank you !</a:t>
            </a:r>
            <a:endParaRPr sz="5000"/>
          </a:p>
        </p:txBody>
      </p:sp>
      <p:sp>
        <p:nvSpPr>
          <p:cNvPr id="759" name="Google Shape;759;p40"/>
          <p:cNvSpPr txBox="1"/>
          <p:nvPr>
            <p:ph idx="1" type="subTitle"/>
          </p:nvPr>
        </p:nvSpPr>
        <p:spPr>
          <a:xfrm>
            <a:off x="375300" y="2288182"/>
            <a:ext cx="3528300" cy="14550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sz="2400"/>
              <a:t>And looking forward to growing up in a more inclusive world.</a:t>
            </a:r>
            <a:endParaRPr sz="2400"/>
          </a:p>
        </p:txBody>
      </p:sp>
      <p:grpSp>
        <p:nvGrpSpPr>
          <p:cNvPr id="760" name="Google Shape;760;p40"/>
          <p:cNvGrpSpPr/>
          <p:nvPr/>
        </p:nvGrpSpPr>
        <p:grpSpPr>
          <a:xfrm>
            <a:off x="4114772" y="990696"/>
            <a:ext cx="4563747" cy="3013315"/>
            <a:chOff x="619400" y="2968525"/>
            <a:chExt cx="1890925" cy="1248525"/>
          </a:xfrm>
        </p:grpSpPr>
        <p:sp>
          <p:nvSpPr>
            <p:cNvPr id="761" name="Google Shape;761;p40"/>
            <p:cNvSpPr/>
            <p:nvPr/>
          </p:nvSpPr>
          <p:spPr>
            <a:xfrm>
              <a:off x="1952025" y="3912225"/>
              <a:ext cx="67000" cy="267600"/>
            </a:xfrm>
            <a:custGeom>
              <a:rect b="b" l="l" r="r" t="t"/>
              <a:pathLst>
                <a:path extrusionOk="0" h="10704" w="2680">
                  <a:moveTo>
                    <a:pt x="0" y="0"/>
                  </a:moveTo>
                  <a:cubicBezTo>
                    <a:pt x="0" y="0"/>
                    <a:pt x="488" y="5977"/>
                    <a:pt x="560" y="7549"/>
                  </a:cubicBezTo>
                  <a:cubicBezTo>
                    <a:pt x="631" y="9108"/>
                    <a:pt x="119" y="10347"/>
                    <a:pt x="119" y="10347"/>
                  </a:cubicBezTo>
                  <a:lnTo>
                    <a:pt x="2679" y="10704"/>
                  </a:lnTo>
                  <a:cubicBezTo>
                    <a:pt x="2679" y="10704"/>
                    <a:pt x="2084" y="7144"/>
                    <a:pt x="2322" y="4989"/>
                  </a:cubicBezTo>
                  <a:cubicBezTo>
                    <a:pt x="2560" y="2822"/>
                    <a:pt x="2477" y="667"/>
                    <a:pt x="2477" y="667"/>
                  </a:cubicBezTo>
                  <a:lnTo>
                    <a:pt x="0" y="0"/>
                  </a:lnTo>
                  <a:close/>
                </a:path>
              </a:pathLst>
            </a:custGeom>
            <a:solidFill>
              <a:srgbClr val="EF91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 name="Google Shape;762;p40"/>
            <p:cNvSpPr/>
            <p:nvPr/>
          </p:nvSpPr>
          <p:spPr>
            <a:xfrm>
              <a:off x="1866650" y="4140525"/>
              <a:ext cx="162175" cy="64325"/>
            </a:xfrm>
            <a:custGeom>
              <a:rect b="b" l="l" r="r" t="t"/>
              <a:pathLst>
                <a:path extrusionOk="0" h="2573" w="6487">
                  <a:moveTo>
                    <a:pt x="3796" y="0"/>
                  </a:moveTo>
                  <a:cubicBezTo>
                    <a:pt x="2832" y="1548"/>
                    <a:pt x="1308" y="1155"/>
                    <a:pt x="772" y="1596"/>
                  </a:cubicBezTo>
                  <a:cubicBezTo>
                    <a:pt x="0" y="2251"/>
                    <a:pt x="274" y="2572"/>
                    <a:pt x="284" y="2572"/>
                  </a:cubicBezTo>
                  <a:cubicBezTo>
                    <a:pt x="284" y="2572"/>
                    <a:pt x="284" y="2572"/>
                    <a:pt x="284" y="2572"/>
                  </a:cubicBezTo>
                  <a:lnTo>
                    <a:pt x="6487" y="2572"/>
                  </a:lnTo>
                  <a:cubicBezTo>
                    <a:pt x="6427" y="1608"/>
                    <a:pt x="6189" y="1417"/>
                    <a:pt x="6046" y="1143"/>
                  </a:cubicBezTo>
                  <a:cubicBezTo>
                    <a:pt x="5868" y="1215"/>
                    <a:pt x="5665" y="1250"/>
                    <a:pt x="5463" y="1250"/>
                  </a:cubicBezTo>
                  <a:cubicBezTo>
                    <a:pt x="4725" y="1250"/>
                    <a:pt x="4022" y="715"/>
                    <a:pt x="3796" y="0"/>
                  </a:cubicBezTo>
                  <a:close/>
                </a:path>
              </a:pathLst>
            </a:custGeom>
            <a:solidFill>
              <a:srgbClr val="263C5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 name="Google Shape;763;p40"/>
            <p:cNvSpPr/>
            <p:nvPr/>
          </p:nvSpPr>
          <p:spPr>
            <a:xfrm>
              <a:off x="2140125" y="3912225"/>
              <a:ext cx="67000" cy="267600"/>
            </a:xfrm>
            <a:custGeom>
              <a:rect b="b" l="l" r="r" t="t"/>
              <a:pathLst>
                <a:path extrusionOk="0" h="10704" w="2680">
                  <a:moveTo>
                    <a:pt x="2680" y="0"/>
                  </a:moveTo>
                  <a:lnTo>
                    <a:pt x="191" y="667"/>
                  </a:lnTo>
                  <a:cubicBezTo>
                    <a:pt x="191" y="667"/>
                    <a:pt x="120" y="2822"/>
                    <a:pt x="358" y="4989"/>
                  </a:cubicBezTo>
                  <a:cubicBezTo>
                    <a:pt x="596" y="7144"/>
                    <a:pt x="1" y="10704"/>
                    <a:pt x="1" y="10704"/>
                  </a:cubicBezTo>
                  <a:lnTo>
                    <a:pt x="2561" y="10347"/>
                  </a:lnTo>
                  <a:cubicBezTo>
                    <a:pt x="2561" y="10347"/>
                    <a:pt x="2037" y="9108"/>
                    <a:pt x="2120" y="7549"/>
                  </a:cubicBezTo>
                  <a:cubicBezTo>
                    <a:pt x="2192" y="5977"/>
                    <a:pt x="2680" y="0"/>
                    <a:pt x="2680" y="0"/>
                  </a:cubicBezTo>
                  <a:close/>
                </a:path>
              </a:pathLst>
            </a:custGeom>
            <a:solidFill>
              <a:srgbClr val="EF91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40"/>
            <p:cNvSpPr/>
            <p:nvPr/>
          </p:nvSpPr>
          <p:spPr>
            <a:xfrm>
              <a:off x="2129725" y="4140525"/>
              <a:ext cx="162175" cy="64325"/>
            </a:xfrm>
            <a:custGeom>
              <a:rect b="b" l="l" r="r" t="t"/>
              <a:pathLst>
                <a:path extrusionOk="0" h="2573" w="6487">
                  <a:moveTo>
                    <a:pt x="2691" y="0"/>
                  </a:moveTo>
                  <a:cubicBezTo>
                    <a:pt x="2477" y="715"/>
                    <a:pt x="1774" y="1250"/>
                    <a:pt x="1024" y="1250"/>
                  </a:cubicBezTo>
                  <a:cubicBezTo>
                    <a:pt x="822" y="1250"/>
                    <a:pt x="619" y="1215"/>
                    <a:pt x="453" y="1143"/>
                  </a:cubicBezTo>
                  <a:cubicBezTo>
                    <a:pt x="298" y="1417"/>
                    <a:pt x="60" y="1608"/>
                    <a:pt x="0" y="2572"/>
                  </a:cubicBezTo>
                  <a:lnTo>
                    <a:pt x="6203" y="2572"/>
                  </a:lnTo>
                  <a:cubicBezTo>
                    <a:pt x="6203" y="2572"/>
                    <a:pt x="6203" y="2572"/>
                    <a:pt x="6204" y="2572"/>
                  </a:cubicBezTo>
                  <a:cubicBezTo>
                    <a:pt x="6214" y="2572"/>
                    <a:pt x="6487" y="2251"/>
                    <a:pt x="5715" y="1596"/>
                  </a:cubicBezTo>
                  <a:cubicBezTo>
                    <a:pt x="5179" y="1155"/>
                    <a:pt x="3667" y="1548"/>
                    <a:pt x="2691" y="0"/>
                  </a:cubicBezTo>
                  <a:close/>
                </a:path>
              </a:pathLst>
            </a:custGeom>
            <a:solidFill>
              <a:srgbClr val="263C5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40"/>
            <p:cNvSpPr/>
            <p:nvPr/>
          </p:nvSpPr>
          <p:spPr>
            <a:xfrm>
              <a:off x="1934150" y="3288600"/>
              <a:ext cx="101225" cy="294425"/>
            </a:xfrm>
            <a:custGeom>
              <a:rect b="b" l="l" r="r" t="t"/>
              <a:pathLst>
                <a:path extrusionOk="0" h="11777" w="4049">
                  <a:moveTo>
                    <a:pt x="1514" y="0"/>
                  </a:moveTo>
                  <a:cubicBezTo>
                    <a:pt x="941" y="0"/>
                    <a:pt x="373" y="284"/>
                    <a:pt x="1" y="787"/>
                  </a:cubicBezTo>
                  <a:cubicBezTo>
                    <a:pt x="310" y="4467"/>
                    <a:pt x="679" y="8122"/>
                    <a:pt x="1156" y="11777"/>
                  </a:cubicBezTo>
                  <a:cubicBezTo>
                    <a:pt x="2275" y="10622"/>
                    <a:pt x="3454" y="9360"/>
                    <a:pt x="3835" y="7812"/>
                  </a:cubicBezTo>
                  <a:cubicBezTo>
                    <a:pt x="4049" y="6991"/>
                    <a:pt x="4013" y="6133"/>
                    <a:pt x="3966" y="5288"/>
                  </a:cubicBezTo>
                  <a:cubicBezTo>
                    <a:pt x="3906" y="4121"/>
                    <a:pt x="3835" y="2943"/>
                    <a:pt x="3477" y="1847"/>
                  </a:cubicBezTo>
                  <a:cubicBezTo>
                    <a:pt x="3299" y="1276"/>
                    <a:pt x="3013" y="728"/>
                    <a:pt x="2561" y="359"/>
                  </a:cubicBezTo>
                  <a:cubicBezTo>
                    <a:pt x="2242" y="114"/>
                    <a:pt x="1877" y="0"/>
                    <a:pt x="1514" y="0"/>
                  </a:cubicBezTo>
                  <a:close/>
                </a:path>
              </a:pathLst>
            </a:custGeom>
            <a:solidFill>
              <a:srgbClr val="FFC39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6" name="Google Shape;766;p40"/>
            <p:cNvSpPr/>
            <p:nvPr/>
          </p:nvSpPr>
          <p:spPr>
            <a:xfrm>
              <a:off x="1936250" y="3476450"/>
              <a:ext cx="302425" cy="662000"/>
            </a:xfrm>
            <a:custGeom>
              <a:rect b="b" l="l" r="r" t="t"/>
              <a:pathLst>
                <a:path extrusionOk="0" h="26480" w="12097">
                  <a:moveTo>
                    <a:pt x="6608" y="1"/>
                  </a:moveTo>
                  <a:lnTo>
                    <a:pt x="2096" y="1298"/>
                  </a:lnTo>
                  <a:cubicBezTo>
                    <a:pt x="1798" y="2179"/>
                    <a:pt x="1405" y="3025"/>
                    <a:pt x="941" y="3822"/>
                  </a:cubicBezTo>
                  <a:lnTo>
                    <a:pt x="0" y="26301"/>
                  </a:lnTo>
                  <a:lnTo>
                    <a:pt x="3286" y="26480"/>
                  </a:lnTo>
                  <a:lnTo>
                    <a:pt x="5846" y="5120"/>
                  </a:lnTo>
                  <a:lnTo>
                    <a:pt x="7954" y="26432"/>
                  </a:lnTo>
                  <a:lnTo>
                    <a:pt x="11287" y="26349"/>
                  </a:lnTo>
                  <a:cubicBezTo>
                    <a:pt x="11287" y="26349"/>
                    <a:pt x="12097" y="11347"/>
                    <a:pt x="10775" y="1370"/>
                  </a:cubicBezTo>
                  <a:lnTo>
                    <a:pt x="6608" y="1"/>
                  </a:lnTo>
                  <a:close/>
                </a:path>
              </a:pathLst>
            </a:custGeom>
            <a:solidFill>
              <a:srgbClr val="E5DFD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40"/>
            <p:cNvSpPr/>
            <p:nvPr/>
          </p:nvSpPr>
          <p:spPr>
            <a:xfrm>
              <a:off x="2436300" y="3124625"/>
              <a:ext cx="74025" cy="64075"/>
            </a:xfrm>
            <a:custGeom>
              <a:rect b="b" l="l" r="r" t="t"/>
              <a:pathLst>
                <a:path extrusionOk="0" h="2563" w="2961">
                  <a:moveTo>
                    <a:pt x="1679" y="0"/>
                  </a:moveTo>
                  <a:lnTo>
                    <a:pt x="1679" y="0"/>
                  </a:lnTo>
                  <a:cubicBezTo>
                    <a:pt x="1704" y="1517"/>
                    <a:pt x="919" y="1745"/>
                    <a:pt x="445" y="1745"/>
                  </a:cubicBezTo>
                  <a:cubicBezTo>
                    <a:pt x="242" y="1745"/>
                    <a:pt x="96" y="1703"/>
                    <a:pt x="96" y="1703"/>
                  </a:cubicBezTo>
                  <a:lnTo>
                    <a:pt x="1" y="2417"/>
                  </a:lnTo>
                  <a:lnTo>
                    <a:pt x="715" y="2536"/>
                  </a:lnTo>
                  <a:cubicBezTo>
                    <a:pt x="850" y="2554"/>
                    <a:pt x="976" y="2562"/>
                    <a:pt x="1094" y="2562"/>
                  </a:cubicBezTo>
                  <a:cubicBezTo>
                    <a:pt x="2960" y="2562"/>
                    <a:pt x="2739" y="477"/>
                    <a:pt x="2739" y="477"/>
                  </a:cubicBezTo>
                  <a:lnTo>
                    <a:pt x="1679" y="0"/>
                  </a:lnTo>
                  <a:close/>
                </a:path>
              </a:pathLst>
            </a:custGeom>
            <a:solidFill>
              <a:srgbClr val="8E8B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40"/>
            <p:cNvSpPr/>
            <p:nvPr/>
          </p:nvSpPr>
          <p:spPr>
            <a:xfrm>
              <a:off x="2410700" y="3117775"/>
              <a:ext cx="55700" cy="68475"/>
            </a:xfrm>
            <a:custGeom>
              <a:rect b="b" l="l" r="r" t="t"/>
              <a:pathLst>
                <a:path extrusionOk="0" h="2739" w="2228">
                  <a:moveTo>
                    <a:pt x="1263" y="0"/>
                  </a:moveTo>
                  <a:cubicBezTo>
                    <a:pt x="1" y="1120"/>
                    <a:pt x="727" y="2084"/>
                    <a:pt x="727" y="2084"/>
                  </a:cubicBezTo>
                  <a:lnTo>
                    <a:pt x="1656" y="2739"/>
                  </a:lnTo>
                  <a:cubicBezTo>
                    <a:pt x="1025" y="1346"/>
                    <a:pt x="2227" y="536"/>
                    <a:pt x="2227" y="536"/>
                  </a:cubicBezTo>
                  <a:lnTo>
                    <a:pt x="1263" y="0"/>
                  </a:lnTo>
                  <a:close/>
                </a:path>
              </a:pathLst>
            </a:custGeom>
            <a:solidFill>
              <a:srgbClr val="A5A4A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40"/>
            <p:cNvSpPr/>
            <p:nvPr/>
          </p:nvSpPr>
          <p:spPr>
            <a:xfrm>
              <a:off x="2274975" y="3299025"/>
              <a:ext cx="97350" cy="88475"/>
            </a:xfrm>
            <a:custGeom>
              <a:rect b="b" l="l" r="r" t="t"/>
              <a:pathLst>
                <a:path extrusionOk="0" h="3539" w="3894">
                  <a:moveTo>
                    <a:pt x="1944" y="0"/>
                  </a:moveTo>
                  <a:cubicBezTo>
                    <a:pt x="1144" y="0"/>
                    <a:pt x="420" y="545"/>
                    <a:pt x="227" y="1359"/>
                  </a:cubicBezTo>
                  <a:cubicBezTo>
                    <a:pt x="0" y="2311"/>
                    <a:pt x="584" y="3264"/>
                    <a:pt x="1536" y="3490"/>
                  </a:cubicBezTo>
                  <a:cubicBezTo>
                    <a:pt x="1675" y="3523"/>
                    <a:pt x="1813" y="3539"/>
                    <a:pt x="1950" y="3539"/>
                  </a:cubicBezTo>
                  <a:cubicBezTo>
                    <a:pt x="2751" y="3539"/>
                    <a:pt x="3474" y="2994"/>
                    <a:pt x="3668" y="2180"/>
                  </a:cubicBezTo>
                  <a:cubicBezTo>
                    <a:pt x="3894" y="1228"/>
                    <a:pt x="3310" y="275"/>
                    <a:pt x="2358" y="49"/>
                  </a:cubicBezTo>
                  <a:cubicBezTo>
                    <a:pt x="2219" y="16"/>
                    <a:pt x="2081" y="0"/>
                    <a:pt x="1944" y="0"/>
                  </a:cubicBezTo>
                  <a:close/>
                </a:path>
              </a:pathLst>
            </a:custGeom>
            <a:solidFill>
              <a:srgbClr val="6662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40"/>
            <p:cNvSpPr/>
            <p:nvPr/>
          </p:nvSpPr>
          <p:spPr>
            <a:xfrm>
              <a:off x="2228250" y="3261850"/>
              <a:ext cx="85150" cy="118175"/>
            </a:xfrm>
            <a:custGeom>
              <a:rect b="b" l="l" r="r" t="t"/>
              <a:pathLst>
                <a:path extrusionOk="0" h="4727" w="3406">
                  <a:moveTo>
                    <a:pt x="1905" y="0"/>
                  </a:moveTo>
                  <a:lnTo>
                    <a:pt x="0" y="2048"/>
                  </a:lnTo>
                  <a:lnTo>
                    <a:pt x="2215" y="4727"/>
                  </a:lnTo>
                  <a:lnTo>
                    <a:pt x="3405" y="1905"/>
                  </a:lnTo>
                  <a:lnTo>
                    <a:pt x="1905" y="0"/>
                  </a:lnTo>
                  <a:close/>
                </a:path>
              </a:pathLst>
            </a:custGeom>
            <a:solidFill>
              <a:srgbClr val="8E8B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 name="Google Shape;771;p40"/>
            <p:cNvSpPr/>
            <p:nvPr/>
          </p:nvSpPr>
          <p:spPr>
            <a:xfrm>
              <a:off x="1905275" y="3126400"/>
              <a:ext cx="383425" cy="414925"/>
            </a:xfrm>
            <a:custGeom>
              <a:rect b="b" l="l" r="r" t="t"/>
              <a:pathLst>
                <a:path extrusionOk="0" h="16597" w="15337">
                  <a:moveTo>
                    <a:pt x="8740" y="1"/>
                  </a:moveTo>
                  <a:cubicBezTo>
                    <a:pt x="8133" y="1"/>
                    <a:pt x="7538" y="96"/>
                    <a:pt x="6930" y="120"/>
                  </a:cubicBezTo>
                  <a:cubicBezTo>
                    <a:pt x="6776" y="120"/>
                    <a:pt x="6609" y="132"/>
                    <a:pt x="6466" y="144"/>
                  </a:cubicBezTo>
                  <a:cubicBezTo>
                    <a:pt x="6371" y="156"/>
                    <a:pt x="6276" y="179"/>
                    <a:pt x="6192" y="251"/>
                  </a:cubicBezTo>
                  <a:cubicBezTo>
                    <a:pt x="6156" y="298"/>
                    <a:pt x="6133" y="346"/>
                    <a:pt x="6109" y="382"/>
                  </a:cubicBezTo>
                  <a:cubicBezTo>
                    <a:pt x="5978" y="668"/>
                    <a:pt x="5883" y="965"/>
                    <a:pt x="5823" y="1275"/>
                  </a:cubicBezTo>
                  <a:cubicBezTo>
                    <a:pt x="5085" y="1620"/>
                    <a:pt x="4335" y="1965"/>
                    <a:pt x="3609" y="2358"/>
                  </a:cubicBezTo>
                  <a:cubicBezTo>
                    <a:pt x="3299" y="2537"/>
                    <a:pt x="2977" y="2715"/>
                    <a:pt x="2704" y="2942"/>
                  </a:cubicBezTo>
                  <a:cubicBezTo>
                    <a:pt x="2251" y="3311"/>
                    <a:pt x="1906" y="3811"/>
                    <a:pt x="1584" y="4299"/>
                  </a:cubicBezTo>
                  <a:cubicBezTo>
                    <a:pt x="1061" y="5085"/>
                    <a:pt x="596" y="5918"/>
                    <a:pt x="203" y="6775"/>
                  </a:cubicBezTo>
                  <a:cubicBezTo>
                    <a:pt x="1" y="7168"/>
                    <a:pt x="180" y="7680"/>
                    <a:pt x="203" y="8121"/>
                  </a:cubicBezTo>
                  <a:cubicBezTo>
                    <a:pt x="241" y="8111"/>
                    <a:pt x="281" y="8106"/>
                    <a:pt x="322" y="8106"/>
                  </a:cubicBezTo>
                  <a:cubicBezTo>
                    <a:pt x="575" y="8106"/>
                    <a:pt x="874" y="8275"/>
                    <a:pt x="1120" y="8347"/>
                  </a:cubicBezTo>
                  <a:cubicBezTo>
                    <a:pt x="1596" y="8514"/>
                    <a:pt x="2108" y="8585"/>
                    <a:pt x="2608" y="8645"/>
                  </a:cubicBezTo>
                  <a:cubicBezTo>
                    <a:pt x="2918" y="8692"/>
                    <a:pt x="3251" y="8740"/>
                    <a:pt x="3573" y="8776"/>
                  </a:cubicBezTo>
                  <a:cubicBezTo>
                    <a:pt x="3799" y="11097"/>
                    <a:pt x="3418" y="13455"/>
                    <a:pt x="3037" y="15741"/>
                  </a:cubicBezTo>
                  <a:cubicBezTo>
                    <a:pt x="4181" y="16231"/>
                    <a:pt x="5466" y="16522"/>
                    <a:pt x="6716" y="16522"/>
                  </a:cubicBezTo>
                  <a:cubicBezTo>
                    <a:pt x="6831" y="16522"/>
                    <a:pt x="6947" y="16520"/>
                    <a:pt x="7061" y="16515"/>
                  </a:cubicBezTo>
                  <a:cubicBezTo>
                    <a:pt x="7061" y="15967"/>
                    <a:pt x="7085" y="15419"/>
                    <a:pt x="7133" y="14860"/>
                  </a:cubicBezTo>
                  <a:cubicBezTo>
                    <a:pt x="7490" y="15419"/>
                    <a:pt x="7823" y="15979"/>
                    <a:pt x="8085" y="16574"/>
                  </a:cubicBezTo>
                  <a:cubicBezTo>
                    <a:pt x="8263" y="16590"/>
                    <a:pt x="8442" y="16597"/>
                    <a:pt x="8622" y="16597"/>
                  </a:cubicBezTo>
                  <a:cubicBezTo>
                    <a:pt x="9561" y="16597"/>
                    <a:pt x="10519" y="16405"/>
                    <a:pt x="11419" y="16205"/>
                  </a:cubicBezTo>
                  <a:cubicBezTo>
                    <a:pt x="11871" y="16110"/>
                    <a:pt x="12324" y="16003"/>
                    <a:pt x="12669" y="15705"/>
                  </a:cubicBezTo>
                  <a:cubicBezTo>
                    <a:pt x="12645" y="12943"/>
                    <a:pt x="11586" y="10431"/>
                    <a:pt x="11788" y="7680"/>
                  </a:cubicBezTo>
                  <a:lnTo>
                    <a:pt x="11788" y="7680"/>
                  </a:lnTo>
                  <a:cubicBezTo>
                    <a:pt x="11824" y="7740"/>
                    <a:pt x="11848" y="7859"/>
                    <a:pt x="11883" y="7918"/>
                  </a:cubicBezTo>
                  <a:cubicBezTo>
                    <a:pt x="12121" y="8359"/>
                    <a:pt x="12372" y="8811"/>
                    <a:pt x="12610" y="9252"/>
                  </a:cubicBezTo>
                  <a:cubicBezTo>
                    <a:pt x="13003" y="7787"/>
                    <a:pt x="13991" y="6454"/>
                    <a:pt x="15336" y="5740"/>
                  </a:cubicBezTo>
                  <a:cubicBezTo>
                    <a:pt x="15217" y="5585"/>
                    <a:pt x="15098" y="5382"/>
                    <a:pt x="15003" y="5180"/>
                  </a:cubicBezTo>
                  <a:cubicBezTo>
                    <a:pt x="14884" y="4989"/>
                    <a:pt x="14753" y="4787"/>
                    <a:pt x="14622" y="4597"/>
                  </a:cubicBezTo>
                  <a:cubicBezTo>
                    <a:pt x="14146" y="3918"/>
                    <a:pt x="13622" y="3275"/>
                    <a:pt x="13062" y="2668"/>
                  </a:cubicBezTo>
                  <a:cubicBezTo>
                    <a:pt x="12848" y="2442"/>
                    <a:pt x="12622" y="2215"/>
                    <a:pt x="12360" y="2049"/>
                  </a:cubicBezTo>
                  <a:cubicBezTo>
                    <a:pt x="12169" y="1918"/>
                    <a:pt x="11943" y="1846"/>
                    <a:pt x="11729" y="1751"/>
                  </a:cubicBezTo>
                  <a:cubicBezTo>
                    <a:pt x="10931" y="1441"/>
                    <a:pt x="10121" y="1144"/>
                    <a:pt x="9312" y="941"/>
                  </a:cubicBezTo>
                  <a:cubicBezTo>
                    <a:pt x="9276" y="679"/>
                    <a:pt x="9204" y="429"/>
                    <a:pt x="9097" y="203"/>
                  </a:cubicBezTo>
                  <a:cubicBezTo>
                    <a:pt x="9050" y="132"/>
                    <a:pt x="9026" y="72"/>
                    <a:pt x="8954" y="25"/>
                  </a:cubicBezTo>
                  <a:cubicBezTo>
                    <a:pt x="8895" y="1"/>
                    <a:pt x="8812" y="1"/>
                    <a:pt x="8740" y="1"/>
                  </a:cubicBezTo>
                  <a:close/>
                </a:path>
              </a:pathLst>
            </a:custGeom>
            <a:solidFill>
              <a:srgbClr val="B26B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40"/>
            <p:cNvSpPr/>
            <p:nvPr/>
          </p:nvSpPr>
          <p:spPr>
            <a:xfrm>
              <a:off x="2043400" y="3056625"/>
              <a:ext cx="28000" cy="28275"/>
            </a:xfrm>
            <a:custGeom>
              <a:rect b="b" l="l" r="r" t="t"/>
              <a:pathLst>
                <a:path extrusionOk="0" h="1131" w="1120">
                  <a:moveTo>
                    <a:pt x="533" y="0"/>
                  </a:moveTo>
                  <a:cubicBezTo>
                    <a:pt x="299" y="0"/>
                    <a:pt x="5" y="145"/>
                    <a:pt x="155" y="434"/>
                  </a:cubicBezTo>
                  <a:cubicBezTo>
                    <a:pt x="36" y="518"/>
                    <a:pt x="0" y="672"/>
                    <a:pt x="48" y="815"/>
                  </a:cubicBezTo>
                  <a:cubicBezTo>
                    <a:pt x="96" y="946"/>
                    <a:pt x="215" y="1030"/>
                    <a:pt x="346" y="1077"/>
                  </a:cubicBezTo>
                  <a:cubicBezTo>
                    <a:pt x="433" y="1109"/>
                    <a:pt x="520" y="1130"/>
                    <a:pt x="611" y="1130"/>
                  </a:cubicBezTo>
                  <a:cubicBezTo>
                    <a:pt x="657" y="1130"/>
                    <a:pt x="703" y="1125"/>
                    <a:pt x="751" y="1113"/>
                  </a:cubicBezTo>
                  <a:cubicBezTo>
                    <a:pt x="881" y="1077"/>
                    <a:pt x="1001" y="970"/>
                    <a:pt x="1060" y="851"/>
                  </a:cubicBezTo>
                  <a:cubicBezTo>
                    <a:pt x="1084" y="780"/>
                    <a:pt x="1108" y="708"/>
                    <a:pt x="1108" y="613"/>
                  </a:cubicBezTo>
                  <a:cubicBezTo>
                    <a:pt x="1120" y="470"/>
                    <a:pt x="1108" y="303"/>
                    <a:pt x="1012" y="184"/>
                  </a:cubicBezTo>
                  <a:cubicBezTo>
                    <a:pt x="929" y="65"/>
                    <a:pt x="762" y="18"/>
                    <a:pt x="608" y="6"/>
                  </a:cubicBezTo>
                  <a:cubicBezTo>
                    <a:pt x="584" y="2"/>
                    <a:pt x="559" y="0"/>
                    <a:pt x="533" y="0"/>
                  </a:cubicBezTo>
                  <a:close/>
                </a:path>
              </a:pathLst>
            </a:custGeom>
            <a:solidFill>
              <a:srgbClr val="F9DD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 name="Google Shape;773;p40"/>
            <p:cNvSpPr/>
            <p:nvPr/>
          </p:nvSpPr>
          <p:spPr>
            <a:xfrm>
              <a:off x="2111850" y="3056625"/>
              <a:ext cx="28025" cy="28275"/>
            </a:xfrm>
            <a:custGeom>
              <a:rect b="b" l="l" r="r" t="t"/>
              <a:pathLst>
                <a:path extrusionOk="0" h="1131" w="1121">
                  <a:moveTo>
                    <a:pt x="588" y="0"/>
                  </a:moveTo>
                  <a:cubicBezTo>
                    <a:pt x="562" y="0"/>
                    <a:pt x="537" y="2"/>
                    <a:pt x="513" y="6"/>
                  </a:cubicBezTo>
                  <a:cubicBezTo>
                    <a:pt x="358" y="18"/>
                    <a:pt x="191" y="65"/>
                    <a:pt x="108" y="184"/>
                  </a:cubicBezTo>
                  <a:cubicBezTo>
                    <a:pt x="13" y="303"/>
                    <a:pt x="1" y="470"/>
                    <a:pt x="13" y="613"/>
                  </a:cubicBezTo>
                  <a:cubicBezTo>
                    <a:pt x="13" y="708"/>
                    <a:pt x="37" y="780"/>
                    <a:pt x="60" y="851"/>
                  </a:cubicBezTo>
                  <a:cubicBezTo>
                    <a:pt x="120" y="970"/>
                    <a:pt x="239" y="1077"/>
                    <a:pt x="370" y="1113"/>
                  </a:cubicBezTo>
                  <a:cubicBezTo>
                    <a:pt x="418" y="1125"/>
                    <a:pt x="464" y="1130"/>
                    <a:pt x="509" y="1130"/>
                  </a:cubicBezTo>
                  <a:cubicBezTo>
                    <a:pt x="600" y="1130"/>
                    <a:pt x="687" y="1109"/>
                    <a:pt x="775" y="1077"/>
                  </a:cubicBezTo>
                  <a:cubicBezTo>
                    <a:pt x="906" y="1030"/>
                    <a:pt x="1025" y="946"/>
                    <a:pt x="1072" y="815"/>
                  </a:cubicBezTo>
                  <a:cubicBezTo>
                    <a:pt x="1120" y="672"/>
                    <a:pt x="1084" y="518"/>
                    <a:pt x="965" y="434"/>
                  </a:cubicBezTo>
                  <a:cubicBezTo>
                    <a:pt x="1115" y="145"/>
                    <a:pt x="822" y="0"/>
                    <a:pt x="588" y="0"/>
                  </a:cubicBezTo>
                  <a:close/>
                </a:path>
              </a:pathLst>
            </a:custGeom>
            <a:solidFill>
              <a:srgbClr val="F9DD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4" name="Google Shape;774;p40"/>
            <p:cNvSpPr/>
            <p:nvPr/>
          </p:nvSpPr>
          <p:spPr>
            <a:xfrm>
              <a:off x="2043400" y="3063000"/>
              <a:ext cx="98250" cy="99900"/>
            </a:xfrm>
            <a:custGeom>
              <a:rect b="b" l="l" r="r" t="t"/>
              <a:pathLst>
                <a:path extrusionOk="0" h="3996" w="3930">
                  <a:moveTo>
                    <a:pt x="822" y="1"/>
                  </a:moveTo>
                  <a:cubicBezTo>
                    <a:pt x="810" y="179"/>
                    <a:pt x="727" y="358"/>
                    <a:pt x="608" y="501"/>
                  </a:cubicBezTo>
                  <a:cubicBezTo>
                    <a:pt x="548" y="422"/>
                    <a:pt x="457" y="376"/>
                    <a:pt x="359" y="376"/>
                  </a:cubicBezTo>
                  <a:cubicBezTo>
                    <a:pt x="339" y="376"/>
                    <a:pt x="318" y="378"/>
                    <a:pt x="298" y="382"/>
                  </a:cubicBezTo>
                  <a:cubicBezTo>
                    <a:pt x="179" y="382"/>
                    <a:pt x="72" y="453"/>
                    <a:pt x="36" y="560"/>
                  </a:cubicBezTo>
                  <a:cubicBezTo>
                    <a:pt x="12" y="596"/>
                    <a:pt x="0" y="656"/>
                    <a:pt x="0" y="703"/>
                  </a:cubicBezTo>
                  <a:cubicBezTo>
                    <a:pt x="0" y="870"/>
                    <a:pt x="96" y="1048"/>
                    <a:pt x="227" y="1156"/>
                  </a:cubicBezTo>
                  <a:cubicBezTo>
                    <a:pt x="319" y="1222"/>
                    <a:pt x="440" y="1260"/>
                    <a:pt x="561" y="1260"/>
                  </a:cubicBezTo>
                  <a:cubicBezTo>
                    <a:pt x="613" y="1260"/>
                    <a:pt x="665" y="1253"/>
                    <a:pt x="715" y="1239"/>
                  </a:cubicBezTo>
                  <a:cubicBezTo>
                    <a:pt x="774" y="1513"/>
                    <a:pt x="941" y="1775"/>
                    <a:pt x="1143" y="1965"/>
                  </a:cubicBezTo>
                  <a:cubicBezTo>
                    <a:pt x="1179" y="2358"/>
                    <a:pt x="1239" y="2727"/>
                    <a:pt x="1179" y="3096"/>
                  </a:cubicBezTo>
                  <a:cubicBezTo>
                    <a:pt x="1370" y="3192"/>
                    <a:pt x="1524" y="3334"/>
                    <a:pt x="1703" y="3430"/>
                  </a:cubicBezTo>
                  <a:cubicBezTo>
                    <a:pt x="1727" y="3549"/>
                    <a:pt x="1822" y="3692"/>
                    <a:pt x="1846" y="3799"/>
                  </a:cubicBezTo>
                  <a:cubicBezTo>
                    <a:pt x="1858" y="3858"/>
                    <a:pt x="1870" y="3918"/>
                    <a:pt x="1917" y="3966"/>
                  </a:cubicBezTo>
                  <a:cubicBezTo>
                    <a:pt x="1917" y="3977"/>
                    <a:pt x="1941" y="3977"/>
                    <a:pt x="1953" y="3989"/>
                  </a:cubicBezTo>
                  <a:cubicBezTo>
                    <a:pt x="1957" y="3994"/>
                    <a:pt x="1962" y="3996"/>
                    <a:pt x="1966" y="3996"/>
                  </a:cubicBezTo>
                  <a:cubicBezTo>
                    <a:pt x="1985" y="3996"/>
                    <a:pt x="2003" y="3959"/>
                    <a:pt x="2013" y="3930"/>
                  </a:cubicBezTo>
                  <a:cubicBezTo>
                    <a:pt x="2048" y="3811"/>
                    <a:pt x="2084" y="3680"/>
                    <a:pt x="2096" y="3549"/>
                  </a:cubicBezTo>
                  <a:cubicBezTo>
                    <a:pt x="2120" y="3477"/>
                    <a:pt x="2120" y="3394"/>
                    <a:pt x="2155" y="3358"/>
                  </a:cubicBezTo>
                  <a:cubicBezTo>
                    <a:pt x="2405" y="3263"/>
                    <a:pt x="2667" y="3144"/>
                    <a:pt x="2906" y="3037"/>
                  </a:cubicBezTo>
                  <a:cubicBezTo>
                    <a:pt x="2929" y="3025"/>
                    <a:pt x="2941" y="3013"/>
                    <a:pt x="2965" y="3001"/>
                  </a:cubicBezTo>
                  <a:cubicBezTo>
                    <a:pt x="2977" y="2965"/>
                    <a:pt x="2977" y="2953"/>
                    <a:pt x="2977" y="2918"/>
                  </a:cubicBezTo>
                  <a:cubicBezTo>
                    <a:pt x="2941" y="2561"/>
                    <a:pt x="2929" y="2227"/>
                    <a:pt x="2906" y="1870"/>
                  </a:cubicBezTo>
                  <a:cubicBezTo>
                    <a:pt x="3025" y="1715"/>
                    <a:pt x="3084" y="1537"/>
                    <a:pt x="3108" y="1358"/>
                  </a:cubicBezTo>
                  <a:cubicBezTo>
                    <a:pt x="3175" y="1375"/>
                    <a:pt x="3243" y="1384"/>
                    <a:pt x="3310" y="1384"/>
                  </a:cubicBezTo>
                  <a:cubicBezTo>
                    <a:pt x="3435" y="1384"/>
                    <a:pt x="3555" y="1352"/>
                    <a:pt x="3656" y="1275"/>
                  </a:cubicBezTo>
                  <a:cubicBezTo>
                    <a:pt x="3822" y="1156"/>
                    <a:pt x="3929" y="977"/>
                    <a:pt x="3929" y="763"/>
                  </a:cubicBezTo>
                  <a:cubicBezTo>
                    <a:pt x="3918" y="644"/>
                    <a:pt x="3858" y="501"/>
                    <a:pt x="3751" y="417"/>
                  </a:cubicBezTo>
                  <a:cubicBezTo>
                    <a:pt x="3679" y="382"/>
                    <a:pt x="3572" y="358"/>
                    <a:pt x="3489" y="358"/>
                  </a:cubicBezTo>
                  <a:cubicBezTo>
                    <a:pt x="3406" y="358"/>
                    <a:pt x="3322" y="382"/>
                    <a:pt x="3263" y="441"/>
                  </a:cubicBezTo>
                  <a:cubicBezTo>
                    <a:pt x="3084" y="346"/>
                    <a:pt x="2929" y="203"/>
                    <a:pt x="2894" y="1"/>
                  </a:cubicBezTo>
                  <a:close/>
                </a:path>
              </a:pathLst>
            </a:custGeom>
            <a:solidFill>
              <a:srgbClr val="FFC39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5" name="Google Shape;775;p40"/>
            <p:cNvSpPr/>
            <p:nvPr/>
          </p:nvSpPr>
          <p:spPr>
            <a:xfrm>
              <a:off x="2013025" y="3003475"/>
              <a:ext cx="162550" cy="61350"/>
            </a:xfrm>
            <a:custGeom>
              <a:rect b="b" l="l" r="r" t="t"/>
              <a:pathLst>
                <a:path extrusionOk="0" h="2454" w="6502">
                  <a:moveTo>
                    <a:pt x="3156" y="1"/>
                  </a:moveTo>
                  <a:cubicBezTo>
                    <a:pt x="2263" y="1"/>
                    <a:pt x="1513" y="858"/>
                    <a:pt x="1489" y="1917"/>
                  </a:cubicBezTo>
                  <a:cubicBezTo>
                    <a:pt x="596" y="2036"/>
                    <a:pt x="1" y="2239"/>
                    <a:pt x="1" y="2453"/>
                  </a:cubicBezTo>
                  <a:lnTo>
                    <a:pt x="6502" y="2453"/>
                  </a:lnTo>
                  <a:cubicBezTo>
                    <a:pt x="6490" y="2203"/>
                    <a:pt x="5811" y="2001"/>
                    <a:pt x="4823" y="1894"/>
                  </a:cubicBezTo>
                  <a:cubicBezTo>
                    <a:pt x="4775" y="834"/>
                    <a:pt x="4049" y="1"/>
                    <a:pt x="3156" y="1"/>
                  </a:cubicBezTo>
                  <a:close/>
                </a:path>
              </a:pathLst>
            </a:custGeom>
            <a:solidFill>
              <a:srgbClr val="FAAC0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6" name="Google Shape;776;p40"/>
            <p:cNvSpPr/>
            <p:nvPr/>
          </p:nvSpPr>
          <p:spPr>
            <a:xfrm>
              <a:off x="2084775" y="3071200"/>
              <a:ext cx="10150" cy="23675"/>
            </a:xfrm>
            <a:custGeom>
              <a:rect b="b" l="l" r="r" t="t"/>
              <a:pathLst>
                <a:path extrusionOk="0" h="947" w="406">
                  <a:moveTo>
                    <a:pt x="173" y="1"/>
                  </a:moveTo>
                  <a:cubicBezTo>
                    <a:pt x="153" y="1"/>
                    <a:pt x="123" y="22"/>
                    <a:pt x="131" y="54"/>
                  </a:cubicBezTo>
                  <a:cubicBezTo>
                    <a:pt x="179" y="256"/>
                    <a:pt x="167" y="482"/>
                    <a:pt x="84" y="673"/>
                  </a:cubicBezTo>
                  <a:cubicBezTo>
                    <a:pt x="72" y="732"/>
                    <a:pt x="0" y="840"/>
                    <a:pt x="60" y="899"/>
                  </a:cubicBezTo>
                  <a:cubicBezTo>
                    <a:pt x="84" y="923"/>
                    <a:pt x="131" y="923"/>
                    <a:pt x="179" y="923"/>
                  </a:cubicBezTo>
                  <a:cubicBezTo>
                    <a:pt x="239" y="923"/>
                    <a:pt x="298" y="947"/>
                    <a:pt x="358" y="947"/>
                  </a:cubicBezTo>
                  <a:cubicBezTo>
                    <a:pt x="405" y="947"/>
                    <a:pt x="405" y="887"/>
                    <a:pt x="358" y="887"/>
                  </a:cubicBezTo>
                  <a:cubicBezTo>
                    <a:pt x="310" y="887"/>
                    <a:pt x="250" y="863"/>
                    <a:pt x="203" y="863"/>
                  </a:cubicBezTo>
                  <a:lnTo>
                    <a:pt x="131" y="863"/>
                  </a:lnTo>
                  <a:cubicBezTo>
                    <a:pt x="108" y="863"/>
                    <a:pt x="108" y="840"/>
                    <a:pt x="108" y="804"/>
                  </a:cubicBezTo>
                  <a:cubicBezTo>
                    <a:pt x="131" y="720"/>
                    <a:pt x="167" y="649"/>
                    <a:pt x="191" y="554"/>
                  </a:cubicBezTo>
                  <a:cubicBezTo>
                    <a:pt x="239" y="375"/>
                    <a:pt x="239" y="197"/>
                    <a:pt x="191" y="18"/>
                  </a:cubicBezTo>
                  <a:cubicBezTo>
                    <a:pt x="191" y="6"/>
                    <a:pt x="183" y="1"/>
                    <a:pt x="173" y="1"/>
                  </a:cubicBezTo>
                  <a:close/>
                </a:path>
              </a:pathLst>
            </a:custGeom>
            <a:solidFill>
              <a:srgbClr val="ED995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7" name="Google Shape;777;p40"/>
            <p:cNvSpPr/>
            <p:nvPr/>
          </p:nvSpPr>
          <p:spPr>
            <a:xfrm>
              <a:off x="2082475" y="3096325"/>
              <a:ext cx="22425" cy="8525"/>
            </a:xfrm>
            <a:custGeom>
              <a:rect b="b" l="l" r="r" t="t"/>
              <a:pathLst>
                <a:path extrusionOk="0" h="341" w="897">
                  <a:moveTo>
                    <a:pt x="856" y="1"/>
                  </a:moveTo>
                  <a:cubicBezTo>
                    <a:pt x="848" y="1"/>
                    <a:pt x="839" y="4"/>
                    <a:pt x="831" y="13"/>
                  </a:cubicBezTo>
                  <a:cubicBezTo>
                    <a:pt x="686" y="185"/>
                    <a:pt x="473" y="281"/>
                    <a:pt x="259" y="281"/>
                  </a:cubicBezTo>
                  <a:cubicBezTo>
                    <a:pt x="191" y="281"/>
                    <a:pt x="123" y="271"/>
                    <a:pt x="57" y="251"/>
                  </a:cubicBezTo>
                  <a:cubicBezTo>
                    <a:pt x="53" y="250"/>
                    <a:pt x="50" y="250"/>
                    <a:pt x="47" y="250"/>
                  </a:cubicBezTo>
                  <a:cubicBezTo>
                    <a:pt x="17" y="250"/>
                    <a:pt x="0" y="300"/>
                    <a:pt x="33" y="311"/>
                  </a:cubicBezTo>
                  <a:cubicBezTo>
                    <a:pt x="104" y="331"/>
                    <a:pt x="178" y="340"/>
                    <a:pt x="252" y="340"/>
                  </a:cubicBezTo>
                  <a:cubicBezTo>
                    <a:pt x="487" y="340"/>
                    <a:pt x="724" y="242"/>
                    <a:pt x="878" y="61"/>
                  </a:cubicBezTo>
                  <a:cubicBezTo>
                    <a:pt x="896" y="34"/>
                    <a:pt x="880" y="1"/>
                    <a:pt x="856" y="1"/>
                  </a:cubicBezTo>
                  <a:close/>
                </a:path>
              </a:pathLst>
            </a:custGeom>
            <a:solidFill>
              <a:srgbClr val="ED995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8" name="Google Shape;778;p40"/>
            <p:cNvSpPr/>
            <p:nvPr/>
          </p:nvSpPr>
          <p:spPr>
            <a:xfrm>
              <a:off x="2097275" y="3064125"/>
              <a:ext cx="18225" cy="5125"/>
            </a:xfrm>
            <a:custGeom>
              <a:rect b="b" l="l" r="r" t="t"/>
              <a:pathLst>
                <a:path extrusionOk="0" h="205" w="729">
                  <a:moveTo>
                    <a:pt x="364" y="0"/>
                  </a:moveTo>
                  <a:cubicBezTo>
                    <a:pt x="246" y="0"/>
                    <a:pt x="130" y="36"/>
                    <a:pt x="36" y="111"/>
                  </a:cubicBezTo>
                  <a:cubicBezTo>
                    <a:pt x="0" y="122"/>
                    <a:pt x="0" y="146"/>
                    <a:pt x="12" y="182"/>
                  </a:cubicBezTo>
                  <a:cubicBezTo>
                    <a:pt x="4" y="190"/>
                    <a:pt x="24" y="204"/>
                    <a:pt x="49" y="204"/>
                  </a:cubicBezTo>
                  <a:cubicBezTo>
                    <a:pt x="60" y="204"/>
                    <a:pt x="73" y="201"/>
                    <a:pt x="84" y="194"/>
                  </a:cubicBezTo>
                  <a:cubicBezTo>
                    <a:pt x="165" y="137"/>
                    <a:pt x="264" y="107"/>
                    <a:pt x="363" y="107"/>
                  </a:cubicBezTo>
                  <a:cubicBezTo>
                    <a:pt x="451" y="107"/>
                    <a:pt x="541" y="131"/>
                    <a:pt x="620" y="182"/>
                  </a:cubicBezTo>
                  <a:cubicBezTo>
                    <a:pt x="630" y="190"/>
                    <a:pt x="641" y="194"/>
                    <a:pt x="650" y="194"/>
                  </a:cubicBezTo>
                  <a:cubicBezTo>
                    <a:pt x="696" y="194"/>
                    <a:pt x="728" y="116"/>
                    <a:pt x="679" y="87"/>
                  </a:cubicBezTo>
                  <a:cubicBezTo>
                    <a:pt x="583" y="30"/>
                    <a:pt x="472" y="0"/>
                    <a:pt x="364" y="0"/>
                  </a:cubicBezTo>
                  <a:close/>
                </a:path>
              </a:pathLst>
            </a:custGeom>
            <a:solidFill>
              <a:srgbClr val="F9DD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40"/>
            <p:cNvSpPr/>
            <p:nvPr/>
          </p:nvSpPr>
          <p:spPr>
            <a:xfrm>
              <a:off x="2099650" y="3071025"/>
              <a:ext cx="5975" cy="9575"/>
            </a:xfrm>
            <a:custGeom>
              <a:rect b="b" l="l" r="r" t="t"/>
              <a:pathLst>
                <a:path extrusionOk="0" h="383" w="239">
                  <a:moveTo>
                    <a:pt x="132" y="0"/>
                  </a:moveTo>
                  <a:cubicBezTo>
                    <a:pt x="128" y="0"/>
                    <a:pt x="124" y="1"/>
                    <a:pt x="120" y="1"/>
                  </a:cubicBezTo>
                  <a:cubicBezTo>
                    <a:pt x="60" y="1"/>
                    <a:pt x="1" y="85"/>
                    <a:pt x="1" y="192"/>
                  </a:cubicBezTo>
                  <a:cubicBezTo>
                    <a:pt x="1" y="287"/>
                    <a:pt x="60" y="382"/>
                    <a:pt x="120" y="382"/>
                  </a:cubicBezTo>
                  <a:cubicBezTo>
                    <a:pt x="179" y="382"/>
                    <a:pt x="239" y="299"/>
                    <a:pt x="239" y="192"/>
                  </a:cubicBezTo>
                  <a:cubicBezTo>
                    <a:pt x="239" y="91"/>
                    <a:pt x="196" y="0"/>
                    <a:pt x="132" y="0"/>
                  </a:cubicBezTo>
                  <a:close/>
                </a:path>
              </a:pathLst>
            </a:custGeom>
            <a:solidFill>
              <a:srgbClr val="7C30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40"/>
            <p:cNvSpPr/>
            <p:nvPr/>
          </p:nvSpPr>
          <p:spPr>
            <a:xfrm>
              <a:off x="2065400" y="3063825"/>
              <a:ext cx="17900" cy="4975"/>
            </a:xfrm>
            <a:custGeom>
              <a:rect b="b" l="l" r="r" t="t"/>
              <a:pathLst>
                <a:path extrusionOk="0" h="199" w="716">
                  <a:moveTo>
                    <a:pt x="350" y="0"/>
                  </a:moveTo>
                  <a:cubicBezTo>
                    <a:pt x="244" y="0"/>
                    <a:pt x="140" y="30"/>
                    <a:pt x="49" y="87"/>
                  </a:cubicBezTo>
                  <a:cubicBezTo>
                    <a:pt x="1" y="125"/>
                    <a:pt x="31" y="195"/>
                    <a:pt x="69" y="195"/>
                  </a:cubicBezTo>
                  <a:cubicBezTo>
                    <a:pt x="78" y="195"/>
                    <a:pt x="88" y="191"/>
                    <a:pt x="97" y="182"/>
                  </a:cubicBezTo>
                  <a:cubicBezTo>
                    <a:pt x="175" y="131"/>
                    <a:pt x="265" y="107"/>
                    <a:pt x="355" y="107"/>
                  </a:cubicBezTo>
                  <a:cubicBezTo>
                    <a:pt x="455" y="107"/>
                    <a:pt x="556" y="137"/>
                    <a:pt x="644" y="194"/>
                  </a:cubicBezTo>
                  <a:cubicBezTo>
                    <a:pt x="651" y="197"/>
                    <a:pt x="658" y="199"/>
                    <a:pt x="665" y="199"/>
                  </a:cubicBezTo>
                  <a:cubicBezTo>
                    <a:pt x="682" y="199"/>
                    <a:pt x="699" y="190"/>
                    <a:pt x="716" y="182"/>
                  </a:cubicBezTo>
                  <a:cubicBezTo>
                    <a:pt x="716" y="170"/>
                    <a:pt x="716" y="123"/>
                    <a:pt x="680" y="111"/>
                  </a:cubicBezTo>
                  <a:cubicBezTo>
                    <a:pt x="581" y="36"/>
                    <a:pt x="465" y="0"/>
                    <a:pt x="350" y="0"/>
                  </a:cubicBezTo>
                  <a:close/>
                </a:path>
              </a:pathLst>
            </a:custGeom>
            <a:solidFill>
              <a:srgbClr val="F9DD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 name="Google Shape;781;p40"/>
            <p:cNvSpPr/>
            <p:nvPr/>
          </p:nvSpPr>
          <p:spPr>
            <a:xfrm>
              <a:off x="2074350" y="3071025"/>
              <a:ext cx="5975" cy="9575"/>
            </a:xfrm>
            <a:custGeom>
              <a:rect b="b" l="l" r="r" t="t"/>
              <a:pathLst>
                <a:path extrusionOk="0" h="383" w="239">
                  <a:moveTo>
                    <a:pt x="110" y="0"/>
                  </a:moveTo>
                  <a:cubicBezTo>
                    <a:pt x="54" y="0"/>
                    <a:pt x="1" y="91"/>
                    <a:pt x="1" y="192"/>
                  </a:cubicBezTo>
                  <a:cubicBezTo>
                    <a:pt x="1" y="299"/>
                    <a:pt x="60" y="382"/>
                    <a:pt x="120" y="382"/>
                  </a:cubicBezTo>
                  <a:cubicBezTo>
                    <a:pt x="179" y="382"/>
                    <a:pt x="239" y="287"/>
                    <a:pt x="239" y="192"/>
                  </a:cubicBezTo>
                  <a:cubicBezTo>
                    <a:pt x="239" y="85"/>
                    <a:pt x="179" y="1"/>
                    <a:pt x="120" y="1"/>
                  </a:cubicBezTo>
                  <a:cubicBezTo>
                    <a:pt x="116" y="1"/>
                    <a:pt x="113" y="0"/>
                    <a:pt x="110" y="0"/>
                  </a:cubicBezTo>
                  <a:close/>
                </a:path>
              </a:pathLst>
            </a:custGeom>
            <a:solidFill>
              <a:srgbClr val="7C30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2" name="Google Shape;782;p40"/>
            <p:cNvSpPr/>
            <p:nvPr/>
          </p:nvSpPr>
          <p:spPr>
            <a:xfrm>
              <a:off x="2128225" y="3078250"/>
              <a:ext cx="10150" cy="5625"/>
            </a:xfrm>
            <a:custGeom>
              <a:rect b="b" l="l" r="r" t="t"/>
              <a:pathLst>
                <a:path extrusionOk="0" h="225" w="406">
                  <a:moveTo>
                    <a:pt x="125" y="1"/>
                  </a:moveTo>
                  <a:cubicBezTo>
                    <a:pt x="87" y="1"/>
                    <a:pt x="49" y="8"/>
                    <a:pt x="13" y="22"/>
                  </a:cubicBezTo>
                  <a:cubicBezTo>
                    <a:pt x="1" y="22"/>
                    <a:pt x="1" y="46"/>
                    <a:pt x="1" y="58"/>
                  </a:cubicBezTo>
                  <a:cubicBezTo>
                    <a:pt x="1" y="75"/>
                    <a:pt x="7" y="86"/>
                    <a:pt x="25" y="86"/>
                  </a:cubicBezTo>
                  <a:cubicBezTo>
                    <a:pt x="31" y="86"/>
                    <a:pt x="39" y="85"/>
                    <a:pt x="48" y="81"/>
                  </a:cubicBezTo>
                  <a:cubicBezTo>
                    <a:pt x="74" y="70"/>
                    <a:pt x="101" y="65"/>
                    <a:pt x="127" y="65"/>
                  </a:cubicBezTo>
                  <a:cubicBezTo>
                    <a:pt x="213" y="65"/>
                    <a:pt x="298" y="119"/>
                    <a:pt x="334" y="200"/>
                  </a:cubicBezTo>
                  <a:cubicBezTo>
                    <a:pt x="334" y="212"/>
                    <a:pt x="346" y="224"/>
                    <a:pt x="370" y="224"/>
                  </a:cubicBezTo>
                  <a:cubicBezTo>
                    <a:pt x="394" y="224"/>
                    <a:pt x="406" y="200"/>
                    <a:pt x="406" y="188"/>
                  </a:cubicBezTo>
                  <a:cubicBezTo>
                    <a:pt x="360" y="70"/>
                    <a:pt x="246" y="1"/>
                    <a:pt x="125" y="1"/>
                  </a:cubicBezTo>
                  <a:close/>
                </a:path>
              </a:pathLst>
            </a:custGeom>
            <a:solidFill>
              <a:srgbClr val="ED995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3" name="Google Shape;783;p40"/>
            <p:cNvSpPr/>
            <p:nvPr/>
          </p:nvSpPr>
          <p:spPr>
            <a:xfrm>
              <a:off x="2124075" y="3079600"/>
              <a:ext cx="10425" cy="11125"/>
            </a:xfrm>
            <a:custGeom>
              <a:rect b="b" l="l" r="r" t="t"/>
              <a:pathLst>
                <a:path extrusionOk="0" h="445" w="417">
                  <a:moveTo>
                    <a:pt x="392" y="0"/>
                  </a:moveTo>
                  <a:cubicBezTo>
                    <a:pt x="388" y="0"/>
                    <a:pt x="376" y="18"/>
                    <a:pt x="357" y="27"/>
                  </a:cubicBezTo>
                  <a:cubicBezTo>
                    <a:pt x="333" y="194"/>
                    <a:pt x="202" y="337"/>
                    <a:pt x="36" y="361"/>
                  </a:cubicBezTo>
                  <a:cubicBezTo>
                    <a:pt x="24" y="361"/>
                    <a:pt x="0" y="396"/>
                    <a:pt x="0" y="408"/>
                  </a:cubicBezTo>
                  <a:cubicBezTo>
                    <a:pt x="0" y="420"/>
                    <a:pt x="36" y="444"/>
                    <a:pt x="48" y="444"/>
                  </a:cubicBezTo>
                  <a:cubicBezTo>
                    <a:pt x="238" y="408"/>
                    <a:pt x="393" y="242"/>
                    <a:pt x="417" y="51"/>
                  </a:cubicBezTo>
                  <a:cubicBezTo>
                    <a:pt x="417" y="39"/>
                    <a:pt x="417" y="27"/>
                    <a:pt x="393" y="4"/>
                  </a:cubicBezTo>
                  <a:cubicBezTo>
                    <a:pt x="393" y="1"/>
                    <a:pt x="392" y="0"/>
                    <a:pt x="392" y="0"/>
                  </a:cubicBezTo>
                  <a:close/>
                </a:path>
              </a:pathLst>
            </a:custGeom>
            <a:solidFill>
              <a:srgbClr val="ED995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p40"/>
            <p:cNvSpPr/>
            <p:nvPr/>
          </p:nvSpPr>
          <p:spPr>
            <a:xfrm>
              <a:off x="2047875" y="3078250"/>
              <a:ext cx="10125" cy="5625"/>
            </a:xfrm>
            <a:custGeom>
              <a:rect b="b" l="l" r="r" t="t"/>
              <a:pathLst>
                <a:path extrusionOk="0" h="225" w="405">
                  <a:moveTo>
                    <a:pt x="280" y="1"/>
                  </a:moveTo>
                  <a:cubicBezTo>
                    <a:pt x="160" y="1"/>
                    <a:pt x="45" y="70"/>
                    <a:pt x="0" y="188"/>
                  </a:cubicBezTo>
                  <a:cubicBezTo>
                    <a:pt x="0" y="200"/>
                    <a:pt x="0" y="212"/>
                    <a:pt x="36" y="224"/>
                  </a:cubicBezTo>
                  <a:cubicBezTo>
                    <a:pt x="48" y="224"/>
                    <a:pt x="60" y="224"/>
                    <a:pt x="71" y="200"/>
                  </a:cubicBezTo>
                  <a:cubicBezTo>
                    <a:pt x="108" y="119"/>
                    <a:pt x="192" y="65"/>
                    <a:pt x="278" y="65"/>
                  </a:cubicBezTo>
                  <a:cubicBezTo>
                    <a:pt x="305" y="65"/>
                    <a:pt x="332" y="70"/>
                    <a:pt x="357" y="81"/>
                  </a:cubicBezTo>
                  <a:cubicBezTo>
                    <a:pt x="369" y="81"/>
                    <a:pt x="381" y="81"/>
                    <a:pt x="405" y="58"/>
                  </a:cubicBezTo>
                  <a:cubicBezTo>
                    <a:pt x="405" y="46"/>
                    <a:pt x="405" y="34"/>
                    <a:pt x="393" y="22"/>
                  </a:cubicBezTo>
                  <a:cubicBezTo>
                    <a:pt x="356" y="8"/>
                    <a:pt x="318" y="1"/>
                    <a:pt x="280" y="1"/>
                  </a:cubicBezTo>
                  <a:close/>
                </a:path>
              </a:pathLst>
            </a:custGeom>
            <a:solidFill>
              <a:srgbClr val="ED995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5" name="Google Shape;785;p40"/>
            <p:cNvSpPr/>
            <p:nvPr/>
          </p:nvSpPr>
          <p:spPr>
            <a:xfrm>
              <a:off x="2050850" y="3079375"/>
              <a:ext cx="10425" cy="11350"/>
            </a:xfrm>
            <a:custGeom>
              <a:rect b="b" l="l" r="r" t="t"/>
              <a:pathLst>
                <a:path extrusionOk="0" h="454" w="417">
                  <a:moveTo>
                    <a:pt x="12" y="1"/>
                  </a:moveTo>
                  <a:cubicBezTo>
                    <a:pt x="0" y="24"/>
                    <a:pt x="0" y="36"/>
                    <a:pt x="0" y="60"/>
                  </a:cubicBezTo>
                  <a:cubicBezTo>
                    <a:pt x="36" y="251"/>
                    <a:pt x="179" y="417"/>
                    <a:pt x="369" y="453"/>
                  </a:cubicBezTo>
                  <a:cubicBezTo>
                    <a:pt x="393" y="453"/>
                    <a:pt x="405" y="453"/>
                    <a:pt x="417" y="417"/>
                  </a:cubicBezTo>
                  <a:cubicBezTo>
                    <a:pt x="417" y="405"/>
                    <a:pt x="417" y="382"/>
                    <a:pt x="393" y="382"/>
                  </a:cubicBezTo>
                  <a:cubicBezTo>
                    <a:pt x="226" y="346"/>
                    <a:pt x="95" y="203"/>
                    <a:pt x="60" y="36"/>
                  </a:cubicBezTo>
                  <a:cubicBezTo>
                    <a:pt x="60" y="24"/>
                    <a:pt x="36" y="1"/>
                    <a:pt x="12" y="1"/>
                  </a:cubicBezTo>
                  <a:close/>
                </a:path>
              </a:pathLst>
            </a:custGeom>
            <a:solidFill>
              <a:srgbClr val="ED995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6" name="Google Shape;786;p40"/>
            <p:cNvSpPr/>
            <p:nvPr/>
          </p:nvSpPr>
          <p:spPr>
            <a:xfrm>
              <a:off x="2051550" y="3151450"/>
              <a:ext cx="35400" cy="24650"/>
            </a:xfrm>
            <a:custGeom>
              <a:rect b="b" l="l" r="r" t="t"/>
              <a:pathLst>
                <a:path extrusionOk="0" h="986" w="1416">
                  <a:moveTo>
                    <a:pt x="1342" y="1"/>
                  </a:moveTo>
                  <a:cubicBezTo>
                    <a:pt x="1319" y="1"/>
                    <a:pt x="1298" y="11"/>
                    <a:pt x="1294" y="35"/>
                  </a:cubicBezTo>
                  <a:cubicBezTo>
                    <a:pt x="1198" y="320"/>
                    <a:pt x="1056" y="606"/>
                    <a:pt x="877" y="844"/>
                  </a:cubicBezTo>
                  <a:cubicBezTo>
                    <a:pt x="862" y="859"/>
                    <a:pt x="847" y="874"/>
                    <a:pt x="829" y="874"/>
                  </a:cubicBezTo>
                  <a:cubicBezTo>
                    <a:pt x="818" y="874"/>
                    <a:pt x="807" y="869"/>
                    <a:pt x="794" y="856"/>
                  </a:cubicBezTo>
                  <a:cubicBezTo>
                    <a:pt x="758" y="844"/>
                    <a:pt x="734" y="809"/>
                    <a:pt x="686" y="785"/>
                  </a:cubicBezTo>
                  <a:cubicBezTo>
                    <a:pt x="627" y="737"/>
                    <a:pt x="567" y="678"/>
                    <a:pt x="496" y="630"/>
                  </a:cubicBezTo>
                  <a:cubicBezTo>
                    <a:pt x="353" y="535"/>
                    <a:pt x="234" y="428"/>
                    <a:pt x="115" y="320"/>
                  </a:cubicBezTo>
                  <a:cubicBezTo>
                    <a:pt x="102" y="300"/>
                    <a:pt x="86" y="293"/>
                    <a:pt x="71" y="293"/>
                  </a:cubicBezTo>
                  <a:cubicBezTo>
                    <a:pt x="32" y="293"/>
                    <a:pt x="1" y="346"/>
                    <a:pt x="44" y="380"/>
                  </a:cubicBezTo>
                  <a:cubicBezTo>
                    <a:pt x="198" y="499"/>
                    <a:pt x="341" y="630"/>
                    <a:pt x="496" y="749"/>
                  </a:cubicBezTo>
                  <a:lnTo>
                    <a:pt x="722" y="928"/>
                  </a:lnTo>
                  <a:cubicBezTo>
                    <a:pt x="762" y="959"/>
                    <a:pt x="802" y="986"/>
                    <a:pt x="845" y="986"/>
                  </a:cubicBezTo>
                  <a:cubicBezTo>
                    <a:pt x="866" y="986"/>
                    <a:pt x="889" y="979"/>
                    <a:pt x="913" y="963"/>
                  </a:cubicBezTo>
                  <a:cubicBezTo>
                    <a:pt x="972" y="916"/>
                    <a:pt x="1020" y="844"/>
                    <a:pt x="1044" y="785"/>
                  </a:cubicBezTo>
                  <a:lnTo>
                    <a:pt x="1175" y="558"/>
                  </a:lnTo>
                  <a:cubicBezTo>
                    <a:pt x="1270" y="392"/>
                    <a:pt x="1341" y="237"/>
                    <a:pt x="1401" y="70"/>
                  </a:cubicBezTo>
                  <a:cubicBezTo>
                    <a:pt x="1415" y="27"/>
                    <a:pt x="1377" y="1"/>
                    <a:pt x="1342" y="1"/>
                  </a:cubicBezTo>
                  <a:close/>
                </a:path>
              </a:pathLst>
            </a:custGeom>
            <a:solidFill>
              <a:srgbClr val="8852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 name="Google Shape;787;p40"/>
            <p:cNvSpPr/>
            <p:nvPr/>
          </p:nvSpPr>
          <p:spPr>
            <a:xfrm>
              <a:off x="2097325" y="3150575"/>
              <a:ext cx="41300" cy="22350"/>
            </a:xfrm>
            <a:custGeom>
              <a:rect b="b" l="l" r="r" t="t"/>
              <a:pathLst>
                <a:path extrusionOk="0" h="894" w="1652">
                  <a:moveTo>
                    <a:pt x="70" y="0"/>
                  </a:moveTo>
                  <a:cubicBezTo>
                    <a:pt x="32" y="0"/>
                    <a:pt x="0" y="26"/>
                    <a:pt x="22" y="70"/>
                  </a:cubicBezTo>
                  <a:cubicBezTo>
                    <a:pt x="106" y="272"/>
                    <a:pt x="177" y="474"/>
                    <a:pt x="272" y="665"/>
                  </a:cubicBezTo>
                  <a:cubicBezTo>
                    <a:pt x="322" y="784"/>
                    <a:pt x="404" y="894"/>
                    <a:pt x="519" y="894"/>
                  </a:cubicBezTo>
                  <a:cubicBezTo>
                    <a:pt x="543" y="894"/>
                    <a:pt x="567" y="889"/>
                    <a:pt x="594" y="879"/>
                  </a:cubicBezTo>
                  <a:cubicBezTo>
                    <a:pt x="689" y="844"/>
                    <a:pt x="760" y="784"/>
                    <a:pt x="856" y="748"/>
                  </a:cubicBezTo>
                  <a:cubicBezTo>
                    <a:pt x="939" y="689"/>
                    <a:pt x="1034" y="629"/>
                    <a:pt x="1106" y="570"/>
                  </a:cubicBezTo>
                  <a:cubicBezTo>
                    <a:pt x="1284" y="451"/>
                    <a:pt x="1451" y="308"/>
                    <a:pt x="1606" y="177"/>
                  </a:cubicBezTo>
                  <a:cubicBezTo>
                    <a:pt x="1651" y="140"/>
                    <a:pt x="1613" y="90"/>
                    <a:pt x="1571" y="90"/>
                  </a:cubicBezTo>
                  <a:cubicBezTo>
                    <a:pt x="1558" y="90"/>
                    <a:pt x="1545" y="94"/>
                    <a:pt x="1534" y="105"/>
                  </a:cubicBezTo>
                  <a:cubicBezTo>
                    <a:pt x="1249" y="332"/>
                    <a:pt x="963" y="534"/>
                    <a:pt x="665" y="713"/>
                  </a:cubicBezTo>
                  <a:cubicBezTo>
                    <a:pt x="618" y="744"/>
                    <a:pt x="570" y="776"/>
                    <a:pt x="522" y="776"/>
                  </a:cubicBezTo>
                  <a:cubicBezTo>
                    <a:pt x="499" y="776"/>
                    <a:pt x="475" y="768"/>
                    <a:pt x="451" y="748"/>
                  </a:cubicBezTo>
                  <a:cubicBezTo>
                    <a:pt x="403" y="701"/>
                    <a:pt x="368" y="629"/>
                    <a:pt x="344" y="546"/>
                  </a:cubicBezTo>
                  <a:cubicBezTo>
                    <a:pt x="272" y="367"/>
                    <a:pt x="189" y="212"/>
                    <a:pt x="141" y="34"/>
                  </a:cubicBezTo>
                  <a:cubicBezTo>
                    <a:pt x="123" y="11"/>
                    <a:pt x="95" y="0"/>
                    <a:pt x="70" y="0"/>
                  </a:cubicBezTo>
                  <a:close/>
                </a:path>
              </a:pathLst>
            </a:custGeom>
            <a:solidFill>
              <a:srgbClr val="8852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40"/>
            <p:cNvSpPr/>
            <p:nvPr/>
          </p:nvSpPr>
          <p:spPr>
            <a:xfrm>
              <a:off x="2080600" y="3172375"/>
              <a:ext cx="16700" cy="329250"/>
            </a:xfrm>
            <a:custGeom>
              <a:rect b="b" l="l" r="r" t="t"/>
              <a:pathLst>
                <a:path extrusionOk="0" h="13170" w="668">
                  <a:moveTo>
                    <a:pt x="408" y="0"/>
                  </a:moveTo>
                  <a:cubicBezTo>
                    <a:pt x="374" y="0"/>
                    <a:pt x="338" y="29"/>
                    <a:pt x="346" y="67"/>
                  </a:cubicBezTo>
                  <a:cubicBezTo>
                    <a:pt x="584" y="1746"/>
                    <a:pt x="584" y="3460"/>
                    <a:pt x="489" y="5151"/>
                  </a:cubicBezTo>
                  <a:cubicBezTo>
                    <a:pt x="406" y="6853"/>
                    <a:pt x="227" y="8544"/>
                    <a:pt x="108" y="10247"/>
                  </a:cubicBezTo>
                  <a:cubicBezTo>
                    <a:pt x="48" y="11199"/>
                    <a:pt x="1" y="12164"/>
                    <a:pt x="1" y="13116"/>
                  </a:cubicBezTo>
                  <a:cubicBezTo>
                    <a:pt x="1" y="13152"/>
                    <a:pt x="27" y="13170"/>
                    <a:pt x="54" y="13170"/>
                  </a:cubicBezTo>
                  <a:cubicBezTo>
                    <a:pt x="81" y="13170"/>
                    <a:pt x="108" y="13152"/>
                    <a:pt x="108" y="13116"/>
                  </a:cubicBezTo>
                  <a:cubicBezTo>
                    <a:pt x="84" y="11402"/>
                    <a:pt x="239" y="9699"/>
                    <a:pt x="382" y="7984"/>
                  </a:cubicBezTo>
                  <a:cubicBezTo>
                    <a:pt x="536" y="6282"/>
                    <a:pt x="667" y="4591"/>
                    <a:pt x="656" y="2877"/>
                  </a:cubicBezTo>
                  <a:cubicBezTo>
                    <a:pt x="644" y="1924"/>
                    <a:pt x="584" y="972"/>
                    <a:pt x="453" y="31"/>
                  </a:cubicBezTo>
                  <a:cubicBezTo>
                    <a:pt x="445" y="10"/>
                    <a:pt x="427" y="0"/>
                    <a:pt x="408" y="0"/>
                  </a:cubicBezTo>
                  <a:close/>
                </a:path>
              </a:pathLst>
            </a:custGeom>
            <a:solidFill>
              <a:srgbClr val="8852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9" name="Google Shape;789;p40"/>
            <p:cNvSpPr/>
            <p:nvPr/>
          </p:nvSpPr>
          <p:spPr>
            <a:xfrm>
              <a:off x="2062700" y="3136650"/>
              <a:ext cx="25400" cy="15025"/>
            </a:xfrm>
            <a:custGeom>
              <a:rect b="b" l="l" r="r" t="t"/>
              <a:pathLst>
                <a:path extrusionOk="0" h="601" w="1016">
                  <a:moveTo>
                    <a:pt x="66" y="0"/>
                  </a:moveTo>
                  <a:cubicBezTo>
                    <a:pt x="9" y="0"/>
                    <a:pt x="1" y="81"/>
                    <a:pt x="62" y="91"/>
                  </a:cubicBezTo>
                  <a:cubicBezTo>
                    <a:pt x="371" y="186"/>
                    <a:pt x="657" y="365"/>
                    <a:pt x="895" y="591"/>
                  </a:cubicBezTo>
                  <a:cubicBezTo>
                    <a:pt x="904" y="598"/>
                    <a:pt x="914" y="601"/>
                    <a:pt x="925" y="601"/>
                  </a:cubicBezTo>
                  <a:cubicBezTo>
                    <a:pt x="969" y="601"/>
                    <a:pt x="1015" y="546"/>
                    <a:pt x="967" y="508"/>
                  </a:cubicBezTo>
                  <a:cubicBezTo>
                    <a:pt x="717" y="269"/>
                    <a:pt x="419" y="91"/>
                    <a:pt x="98" y="7"/>
                  </a:cubicBezTo>
                  <a:cubicBezTo>
                    <a:pt x="86" y="2"/>
                    <a:pt x="75" y="0"/>
                    <a:pt x="66" y="0"/>
                  </a:cubicBezTo>
                  <a:close/>
                </a:path>
              </a:pathLst>
            </a:custGeom>
            <a:solidFill>
              <a:srgbClr val="8852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p40"/>
            <p:cNvSpPr/>
            <p:nvPr/>
          </p:nvSpPr>
          <p:spPr>
            <a:xfrm>
              <a:off x="2094475" y="3132750"/>
              <a:ext cx="33550" cy="17600"/>
            </a:xfrm>
            <a:custGeom>
              <a:rect b="b" l="l" r="r" t="t"/>
              <a:pathLst>
                <a:path extrusionOk="0" h="704" w="1342">
                  <a:moveTo>
                    <a:pt x="1263" y="1"/>
                  </a:moveTo>
                  <a:cubicBezTo>
                    <a:pt x="1253" y="1"/>
                    <a:pt x="1243" y="3"/>
                    <a:pt x="1232" y="9"/>
                  </a:cubicBezTo>
                  <a:cubicBezTo>
                    <a:pt x="851" y="199"/>
                    <a:pt x="458" y="414"/>
                    <a:pt x="53" y="604"/>
                  </a:cubicBezTo>
                  <a:cubicBezTo>
                    <a:pt x="1" y="635"/>
                    <a:pt x="40" y="703"/>
                    <a:pt x="91" y="703"/>
                  </a:cubicBezTo>
                  <a:cubicBezTo>
                    <a:pt x="98" y="703"/>
                    <a:pt x="105" y="702"/>
                    <a:pt x="112" y="699"/>
                  </a:cubicBezTo>
                  <a:cubicBezTo>
                    <a:pt x="505" y="509"/>
                    <a:pt x="886" y="294"/>
                    <a:pt x="1291" y="104"/>
                  </a:cubicBezTo>
                  <a:cubicBezTo>
                    <a:pt x="1342" y="74"/>
                    <a:pt x="1315" y="1"/>
                    <a:pt x="1263" y="1"/>
                  </a:cubicBezTo>
                  <a:close/>
                </a:path>
              </a:pathLst>
            </a:custGeom>
            <a:solidFill>
              <a:srgbClr val="8852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1" name="Google Shape;791;p40"/>
            <p:cNvSpPr/>
            <p:nvPr/>
          </p:nvSpPr>
          <p:spPr>
            <a:xfrm>
              <a:off x="2066625" y="3206775"/>
              <a:ext cx="19950" cy="19975"/>
            </a:xfrm>
            <a:custGeom>
              <a:rect b="b" l="l" r="r" t="t"/>
              <a:pathLst>
                <a:path extrusionOk="0" h="799" w="798">
                  <a:moveTo>
                    <a:pt x="393" y="0"/>
                  </a:moveTo>
                  <a:cubicBezTo>
                    <a:pt x="179" y="0"/>
                    <a:pt x="0" y="179"/>
                    <a:pt x="0" y="405"/>
                  </a:cubicBezTo>
                  <a:cubicBezTo>
                    <a:pt x="0" y="620"/>
                    <a:pt x="179" y="798"/>
                    <a:pt x="393" y="798"/>
                  </a:cubicBezTo>
                  <a:cubicBezTo>
                    <a:pt x="619" y="798"/>
                    <a:pt x="798" y="620"/>
                    <a:pt x="798" y="405"/>
                  </a:cubicBezTo>
                  <a:cubicBezTo>
                    <a:pt x="798" y="179"/>
                    <a:pt x="619" y="0"/>
                    <a:pt x="393" y="0"/>
                  </a:cubicBezTo>
                  <a:close/>
                </a:path>
              </a:pathLst>
            </a:custGeom>
            <a:solidFill>
              <a:srgbClr val="8852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2" name="Google Shape;792;p40"/>
            <p:cNvSpPr/>
            <p:nvPr/>
          </p:nvSpPr>
          <p:spPr>
            <a:xfrm>
              <a:off x="2065125" y="3263625"/>
              <a:ext cx="19975" cy="20275"/>
            </a:xfrm>
            <a:custGeom>
              <a:rect b="b" l="l" r="r" t="t"/>
              <a:pathLst>
                <a:path extrusionOk="0" h="811" w="799">
                  <a:moveTo>
                    <a:pt x="393" y="1"/>
                  </a:moveTo>
                  <a:cubicBezTo>
                    <a:pt x="179" y="1"/>
                    <a:pt x="1" y="179"/>
                    <a:pt x="1" y="405"/>
                  </a:cubicBezTo>
                  <a:cubicBezTo>
                    <a:pt x="1" y="620"/>
                    <a:pt x="179" y="810"/>
                    <a:pt x="393" y="810"/>
                  </a:cubicBezTo>
                  <a:cubicBezTo>
                    <a:pt x="620" y="810"/>
                    <a:pt x="798" y="620"/>
                    <a:pt x="798" y="405"/>
                  </a:cubicBezTo>
                  <a:cubicBezTo>
                    <a:pt x="798" y="179"/>
                    <a:pt x="620" y="1"/>
                    <a:pt x="393" y="1"/>
                  </a:cubicBezTo>
                  <a:close/>
                </a:path>
              </a:pathLst>
            </a:custGeom>
            <a:solidFill>
              <a:srgbClr val="8852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3" name="Google Shape;793;p40"/>
            <p:cNvSpPr/>
            <p:nvPr/>
          </p:nvSpPr>
          <p:spPr>
            <a:xfrm>
              <a:off x="2064525" y="3315725"/>
              <a:ext cx="20275" cy="20250"/>
            </a:xfrm>
            <a:custGeom>
              <a:rect b="b" l="l" r="r" t="t"/>
              <a:pathLst>
                <a:path extrusionOk="0" h="810" w="811">
                  <a:moveTo>
                    <a:pt x="406" y="0"/>
                  </a:moveTo>
                  <a:cubicBezTo>
                    <a:pt x="179" y="0"/>
                    <a:pt x="1" y="179"/>
                    <a:pt x="1" y="405"/>
                  </a:cubicBezTo>
                  <a:cubicBezTo>
                    <a:pt x="1" y="631"/>
                    <a:pt x="179" y="810"/>
                    <a:pt x="406" y="810"/>
                  </a:cubicBezTo>
                  <a:cubicBezTo>
                    <a:pt x="632" y="810"/>
                    <a:pt x="810" y="631"/>
                    <a:pt x="810" y="405"/>
                  </a:cubicBezTo>
                  <a:cubicBezTo>
                    <a:pt x="810" y="179"/>
                    <a:pt x="632" y="0"/>
                    <a:pt x="406" y="0"/>
                  </a:cubicBezTo>
                  <a:close/>
                </a:path>
              </a:pathLst>
            </a:custGeom>
            <a:solidFill>
              <a:srgbClr val="8852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4" name="Google Shape;794;p40"/>
            <p:cNvSpPr/>
            <p:nvPr/>
          </p:nvSpPr>
          <p:spPr>
            <a:xfrm>
              <a:off x="2063050" y="3378825"/>
              <a:ext cx="20250" cy="20250"/>
            </a:xfrm>
            <a:custGeom>
              <a:rect b="b" l="l" r="r" t="t"/>
              <a:pathLst>
                <a:path extrusionOk="0" h="810" w="810">
                  <a:moveTo>
                    <a:pt x="405" y="0"/>
                  </a:moveTo>
                  <a:cubicBezTo>
                    <a:pt x="179" y="0"/>
                    <a:pt x="0" y="191"/>
                    <a:pt x="0" y="405"/>
                  </a:cubicBezTo>
                  <a:cubicBezTo>
                    <a:pt x="0" y="631"/>
                    <a:pt x="179" y="810"/>
                    <a:pt x="405" y="810"/>
                  </a:cubicBezTo>
                  <a:cubicBezTo>
                    <a:pt x="631" y="810"/>
                    <a:pt x="810" y="631"/>
                    <a:pt x="810" y="405"/>
                  </a:cubicBezTo>
                  <a:cubicBezTo>
                    <a:pt x="810" y="191"/>
                    <a:pt x="631" y="0"/>
                    <a:pt x="405" y="0"/>
                  </a:cubicBezTo>
                  <a:close/>
                </a:path>
              </a:pathLst>
            </a:custGeom>
            <a:solidFill>
              <a:srgbClr val="8852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5" name="Google Shape;795;p40"/>
            <p:cNvSpPr/>
            <p:nvPr/>
          </p:nvSpPr>
          <p:spPr>
            <a:xfrm>
              <a:off x="2057675" y="3458600"/>
              <a:ext cx="19975" cy="20250"/>
            </a:xfrm>
            <a:custGeom>
              <a:rect b="b" l="l" r="r" t="t"/>
              <a:pathLst>
                <a:path extrusionOk="0" h="810" w="799">
                  <a:moveTo>
                    <a:pt x="394" y="0"/>
                  </a:moveTo>
                  <a:cubicBezTo>
                    <a:pt x="180" y="0"/>
                    <a:pt x="1" y="179"/>
                    <a:pt x="1" y="405"/>
                  </a:cubicBezTo>
                  <a:cubicBezTo>
                    <a:pt x="1" y="631"/>
                    <a:pt x="180" y="810"/>
                    <a:pt x="394" y="810"/>
                  </a:cubicBezTo>
                  <a:cubicBezTo>
                    <a:pt x="620" y="810"/>
                    <a:pt x="799" y="631"/>
                    <a:pt x="799" y="405"/>
                  </a:cubicBezTo>
                  <a:cubicBezTo>
                    <a:pt x="799" y="179"/>
                    <a:pt x="620" y="0"/>
                    <a:pt x="394" y="0"/>
                  </a:cubicBezTo>
                  <a:close/>
                </a:path>
              </a:pathLst>
            </a:custGeom>
            <a:solidFill>
              <a:srgbClr val="8852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40"/>
            <p:cNvSpPr/>
            <p:nvPr/>
          </p:nvSpPr>
          <p:spPr>
            <a:xfrm>
              <a:off x="2178825" y="3186300"/>
              <a:ext cx="31250" cy="68800"/>
            </a:xfrm>
            <a:custGeom>
              <a:rect b="b" l="l" r="r" t="t"/>
              <a:pathLst>
                <a:path extrusionOk="0" h="2752" w="1250">
                  <a:moveTo>
                    <a:pt x="1161" y="0"/>
                  </a:moveTo>
                  <a:cubicBezTo>
                    <a:pt x="1151" y="0"/>
                    <a:pt x="1141" y="3"/>
                    <a:pt x="1132" y="10"/>
                  </a:cubicBezTo>
                  <a:cubicBezTo>
                    <a:pt x="406" y="712"/>
                    <a:pt x="1" y="1689"/>
                    <a:pt x="1" y="2689"/>
                  </a:cubicBezTo>
                  <a:cubicBezTo>
                    <a:pt x="1" y="2730"/>
                    <a:pt x="28" y="2751"/>
                    <a:pt x="54" y="2751"/>
                  </a:cubicBezTo>
                  <a:cubicBezTo>
                    <a:pt x="81" y="2751"/>
                    <a:pt x="108" y="2730"/>
                    <a:pt x="108" y="2689"/>
                  </a:cubicBezTo>
                  <a:cubicBezTo>
                    <a:pt x="96" y="1724"/>
                    <a:pt x="489" y="760"/>
                    <a:pt x="1191" y="93"/>
                  </a:cubicBezTo>
                  <a:cubicBezTo>
                    <a:pt x="1249" y="55"/>
                    <a:pt x="1205" y="0"/>
                    <a:pt x="1161" y="0"/>
                  </a:cubicBezTo>
                  <a:close/>
                </a:path>
              </a:pathLst>
            </a:custGeom>
            <a:solidFill>
              <a:srgbClr val="8852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7" name="Google Shape;797;p40"/>
            <p:cNvSpPr/>
            <p:nvPr/>
          </p:nvSpPr>
          <p:spPr>
            <a:xfrm>
              <a:off x="2178750" y="3270400"/>
              <a:ext cx="22500" cy="48350"/>
            </a:xfrm>
            <a:custGeom>
              <a:rect b="b" l="l" r="r" t="t"/>
              <a:pathLst>
                <a:path extrusionOk="0" h="1934" w="900">
                  <a:moveTo>
                    <a:pt x="76" y="0"/>
                  </a:moveTo>
                  <a:cubicBezTo>
                    <a:pt x="41" y="0"/>
                    <a:pt x="1" y="31"/>
                    <a:pt x="16" y="75"/>
                  </a:cubicBezTo>
                  <a:lnTo>
                    <a:pt x="778" y="1908"/>
                  </a:lnTo>
                  <a:cubicBezTo>
                    <a:pt x="791" y="1926"/>
                    <a:pt x="812" y="1934"/>
                    <a:pt x="832" y="1934"/>
                  </a:cubicBezTo>
                  <a:cubicBezTo>
                    <a:pt x="867" y="1934"/>
                    <a:pt x="900" y="1910"/>
                    <a:pt x="885" y="1873"/>
                  </a:cubicBezTo>
                  <a:lnTo>
                    <a:pt x="123" y="39"/>
                  </a:lnTo>
                  <a:cubicBezTo>
                    <a:pt x="118" y="12"/>
                    <a:pt x="98" y="0"/>
                    <a:pt x="76" y="0"/>
                  </a:cubicBezTo>
                  <a:close/>
                </a:path>
              </a:pathLst>
            </a:custGeom>
            <a:solidFill>
              <a:srgbClr val="8852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8" name="Google Shape;798;p40"/>
            <p:cNvSpPr/>
            <p:nvPr/>
          </p:nvSpPr>
          <p:spPr>
            <a:xfrm>
              <a:off x="2175975" y="3292025"/>
              <a:ext cx="15300" cy="38975"/>
            </a:xfrm>
            <a:custGeom>
              <a:rect b="b" l="l" r="r" t="t"/>
              <a:pathLst>
                <a:path extrusionOk="0" h="1559" w="612">
                  <a:moveTo>
                    <a:pt x="63" y="0"/>
                  </a:moveTo>
                  <a:cubicBezTo>
                    <a:pt x="34" y="0"/>
                    <a:pt x="1" y="26"/>
                    <a:pt x="8" y="67"/>
                  </a:cubicBezTo>
                  <a:cubicBezTo>
                    <a:pt x="103" y="579"/>
                    <a:pt x="270" y="1067"/>
                    <a:pt x="484" y="1532"/>
                  </a:cubicBezTo>
                  <a:cubicBezTo>
                    <a:pt x="495" y="1550"/>
                    <a:pt x="514" y="1559"/>
                    <a:pt x="532" y="1559"/>
                  </a:cubicBezTo>
                  <a:cubicBezTo>
                    <a:pt x="572" y="1559"/>
                    <a:pt x="612" y="1521"/>
                    <a:pt x="579" y="1472"/>
                  </a:cubicBezTo>
                  <a:cubicBezTo>
                    <a:pt x="353" y="1020"/>
                    <a:pt x="186" y="531"/>
                    <a:pt x="103" y="43"/>
                  </a:cubicBezTo>
                  <a:cubicBezTo>
                    <a:pt x="103" y="13"/>
                    <a:pt x="84" y="0"/>
                    <a:pt x="63" y="0"/>
                  </a:cubicBezTo>
                  <a:close/>
                </a:path>
              </a:pathLst>
            </a:custGeom>
            <a:solidFill>
              <a:srgbClr val="8852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 name="Google Shape;799;p40"/>
            <p:cNvSpPr/>
            <p:nvPr/>
          </p:nvSpPr>
          <p:spPr>
            <a:xfrm>
              <a:off x="1990425" y="3247400"/>
              <a:ext cx="7450" cy="96475"/>
            </a:xfrm>
            <a:custGeom>
              <a:rect b="b" l="l" r="r" t="t"/>
              <a:pathLst>
                <a:path extrusionOk="0" h="3859" w="298">
                  <a:moveTo>
                    <a:pt x="51" y="1"/>
                  </a:moveTo>
                  <a:cubicBezTo>
                    <a:pt x="24" y="1"/>
                    <a:pt x="0" y="19"/>
                    <a:pt x="12" y="54"/>
                  </a:cubicBezTo>
                  <a:cubicBezTo>
                    <a:pt x="155" y="1292"/>
                    <a:pt x="203" y="2555"/>
                    <a:pt x="143" y="3805"/>
                  </a:cubicBezTo>
                  <a:cubicBezTo>
                    <a:pt x="143" y="3840"/>
                    <a:pt x="170" y="3858"/>
                    <a:pt x="197" y="3858"/>
                  </a:cubicBezTo>
                  <a:cubicBezTo>
                    <a:pt x="223" y="3858"/>
                    <a:pt x="250" y="3840"/>
                    <a:pt x="250" y="3805"/>
                  </a:cubicBezTo>
                  <a:cubicBezTo>
                    <a:pt x="298" y="2555"/>
                    <a:pt x="262" y="1304"/>
                    <a:pt x="107" y="54"/>
                  </a:cubicBezTo>
                  <a:cubicBezTo>
                    <a:pt x="107" y="19"/>
                    <a:pt x="77" y="1"/>
                    <a:pt x="51" y="1"/>
                  </a:cubicBezTo>
                  <a:close/>
                </a:path>
              </a:pathLst>
            </a:custGeom>
            <a:solidFill>
              <a:srgbClr val="8852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 name="Google Shape;800;p40"/>
            <p:cNvSpPr/>
            <p:nvPr/>
          </p:nvSpPr>
          <p:spPr>
            <a:xfrm>
              <a:off x="2108275" y="3259150"/>
              <a:ext cx="58675" cy="54625"/>
            </a:xfrm>
            <a:custGeom>
              <a:rect b="b" l="l" r="r" t="t"/>
              <a:pathLst>
                <a:path extrusionOk="0" h="2185" w="2347">
                  <a:moveTo>
                    <a:pt x="1" y="1"/>
                  </a:moveTo>
                  <a:cubicBezTo>
                    <a:pt x="1" y="370"/>
                    <a:pt x="61" y="775"/>
                    <a:pt x="132" y="1144"/>
                  </a:cubicBezTo>
                  <a:cubicBezTo>
                    <a:pt x="180" y="1370"/>
                    <a:pt x="251" y="1608"/>
                    <a:pt x="382" y="1799"/>
                  </a:cubicBezTo>
                  <a:cubicBezTo>
                    <a:pt x="562" y="2047"/>
                    <a:pt x="871" y="2185"/>
                    <a:pt x="1177" y="2185"/>
                  </a:cubicBezTo>
                  <a:cubicBezTo>
                    <a:pt x="1296" y="2185"/>
                    <a:pt x="1415" y="2164"/>
                    <a:pt x="1525" y="2120"/>
                  </a:cubicBezTo>
                  <a:cubicBezTo>
                    <a:pt x="1906" y="1965"/>
                    <a:pt x="2144" y="1596"/>
                    <a:pt x="2239" y="1203"/>
                  </a:cubicBezTo>
                  <a:cubicBezTo>
                    <a:pt x="2347" y="822"/>
                    <a:pt x="2347" y="406"/>
                    <a:pt x="2335" y="1"/>
                  </a:cubicBezTo>
                  <a:close/>
                </a:path>
              </a:pathLst>
            </a:custGeom>
            <a:solidFill>
              <a:srgbClr val="8852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1" name="Google Shape;801;p40"/>
            <p:cNvSpPr/>
            <p:nvPr/>
          </p:nvSpPr>
          <p:spPr>
            <a:xfrm>
              <a:off x="2293125" y="3169875"/>
              <a:ext cx="165825" cy="210750"/>
            </a:xfrm>
            <a:custGeom>
              <a:rect b="b" l="l" r="r" t="t"/>
              <a:pathLst>
                <a:path extrusionOk="0" h="8430" w="6633">
                  <a:moveTo>
                    <a:pt x="5430" y="0"/>
                  </a:moveTo>
                  <a:lnTo>
                    <a:pt x="1" y="5810"/>
                  </a:lnTo>
                  <a:lnTo>
                    <a:pt x="1060" y="8430"/>
                  </a:lnTo>
                  <a:cubicBezTo>
                    <a:pt x="3156" y="8132"/>
                    <a:pt x="6633" y="607"/>
                    <a:pt x="6633" y="607"/>
                  </a:cubicBezTo>
                  <a:lnTo>
                    <a:pt x="5430" y="0"/>
                  </a:lnTo>
                  <a:close/>
                </a:path>
              </a:pathLst>
            </a:custGeom>
            <a:solidFill>
              <a:srgbClr val="8E8B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2" name="Google Shape;802;p40"/>
            <p:cNvSpPr/>
            <p:nvPr/>
          </p:nvSpPr>
          <p:spPr>
            <a:xfrm>
              <a:off x="2263375" y="3299950"/>
              <a:ext cx="88425" cy="88725"/>
            </a:xfrm>
            <a:custGeom>
              <a:rect b="b" l="l" r="r" t="t"/>
              <a:pathLst>
                <a:path extrusionOk="0" h="3549" w="3537">
                  <a:moveTo>
                    <a:pt x="1774" y="0"/>
                  </a:moveTo>
                  <a:cubicBezTo>
                    <a:pt x="786" y="0"/>
                    <a:pt x="0" y="798"/>
                    <a:pt x="0" y="1774"/>
                  </a:cubicBezTo>
                  <a:cubicBezTo>
                    <a:pt x="0" y="2750"/>
                    <a:pt x="786" y="3548"/>
                    <a:pt x="1774" y="3548"/>
                  </a:cubicBezTo>
                  <a:cubicBezTo>
                    <a:pt x="2750" y="3548"/>
                    <a:pt x="3536" y="2750"/>
                    <a:pt x="3536" y="1774"/>
                  </a:cubicBezTo>
                  <a:cubicBezTo>
                    <a:pt x="3536" y="798"/>
                    <a:pt x="2750" y="0"/>
                    <a:pt x="1774" y="0"/>
                  </a:cubicBezTo>
                  <a:close/>
                </a:path>
              </a:pathLst>
            </a:custGeom>
            <a:solidFill>
              <a:srgbClr val="A5A4A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3" name="Google Shape;803;p40"/>
            <p:cNvSpPr/>
            <p:nvPr/>
          </p:nvSpPr>
          <p:spPr>
            <a:xfrm>
              <a:off x="2279450" y="3316025"/>
              <a:ext cx="56575" cy="56575"/>
            </a:xfrm>
            <a:custGeom>
              <a:rect b="b" l="l" r="r" t="t"/>
              <a:pathLst>
                <a:path extrusionOk="0" h="2263" w="2263">
                  <a:moveTo>
                    <a:pt x="1131" y="0"/>
                  </a:moveTo>
                  <a:cubicBezTo>
                    <a:pt x="500" y="0"/>
                    <a:pt x="0" y="512"/>
                    <a:pt x="0" y="1131"/>
                  </a:cubicBezTo>
                  <a:cubicBezTo>
                    <a:pt x="0" y="1762"/>
                    <a:pt x="500" y="2262"/>
                    <a:pt x="1131" y="2262"/>
                  </a:cubicBezTo>
                  <a:cubicBezTo>
                    <a:pt x="1750" y="2262"/>
                    <a:pt x="2262" y="1762"/>
                    <a:pt x="2262" y="1131"/>
                  </a:cubicBezTo>
                  <a:cubicBezTo>
                    <a:pt x="2262" y="512"/>
                    <a:pt x="1750" y="0"/>
                    <a:pt x="1131" y="0"/>
                  </a:cubicBezTo>
                  <a:close/>
                </a:path>
              </a:pathLst>
            </a:cu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40"/>
            <p:cNvSpPr/>
            <p:nvPr/>
          </p:nvSpPr>
          <p:spPr>
            <a:xfrm>
              <a:off x="2290750" y="3327925"/>
              <a:ext cx="32775" cy="32750"/>
            </a:xfrm>
            <a:custGeom>
              <a:rect b="b" l="l" r="r" t="t"/>
              <a:pathLst>
                <a:path extrusionOk="0" h="1310" w="1311">
                  <a:moveTo>
                    <a:pt x="655" y="0"/>
                  </a:moveTo>
                  <a:cubicBezTo>
                    <a:pt x="298" y="0"/>
                    <a:pt x="1" y="298"/>
                    <a:pt x="1" y="655"/>
                  </a:cubicBezTo>
                  <a:cubicBezTo>
                    <a:pt x="1" y="1012"/>
                    <a:pt x="298" y="1310"/>
                    <a:pt x="655" y="1310"/>
                  </a:cubicBezTo>
                  <a:cubicBezTo>
                    <a:pt x="1013" y="1310"/>
                    <a:pt x="1310" y="1012"/>
                    <a:pt x="1310" y="655"/>
                  </a:cubicBezTo>
                  <a:cubicBezTo>
                    <a:pt x="1310" y="298"/>
                    <a:pt x="1036" y="24"/>
                    <a:pt x="655" y="0"/>
                  </a:cubicBezTo>
                  <a:close/>
                </a:path>
              </a:pathLst>
            </a:custGeom>
            <a:solidFill>
              <a:srgbClr val="A5A4A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 name="Google Shape;805;p40"/>
            <p:cNvSpPr/>
            <p:nvPr/>
          </p:nvSpPr>
          <p:spPr>
            <a:xfrm>
              <a:off x="2180275" y="3537900"/>
              <a:ext cx="29875" cy="54075"/>
            </a:xfrm>
            <a:custGeom>
              <a:rect b="b" l="l" r="r" t="t"/>
              <a:pathLst>
                <a:path extrusionOk="0" h="2163" w="1195">
                  <a:moveTo>
                    <a:pt x="71" y="1"/>
                  </a:moveTo>
                  <a:cubicBezTo>
                    <a:pt x="36" y="1"/>
                    <a:pt x="0" y="29"/>
                    <a:pt x="14" y="79"/>
                  </a:cubicBezTo>
                  <a:cubicBezTo>
                    <a:pt x="300" y="781"/>
                    <a:pt x="657" y="1483"/>
                    <a:pt x="1074" y="2138"/>
                  </a:cubicBezTo>
                  <a:cubicBezTo>
                    <a:pt x="1088" y="2156"/>
                    <a:pt x="1105" y="2163"/>
                    <a:pt x="1121" y="2163"/>
                  </a:cubicBezTo>
                  <a:cubicBezTo>
                    <a:pt x="1160" y="2163"/>
                    <a:pt x="1194" y="2121"/>
                    <a:pt x="1169" y="2079"/>
                  </a:cubicBezTo>
                  <a:cubicBezTo>
                    <a:pt x="752" y="1424"/>
                    <a:pt x="407" y="745"/>
                    <a:pt x="121" y="43"/>
                  </a:cubicBezTo>
                  <a:cubicBezTo>
                    <a:pt x="117" y="14"/>
                    <a:pt x="94" y="1"/>
                    <a:pt x="71" y="1"/>
                  </a:cubicBezTo>
                  <a:close/>
                </a:path>
              </a:pathLst>
            </a:custGeom>
            <a:solidFill>
              <a:srgbClr val="C6BEB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 name="Google Shape;806;p40"/>
            <p:cNvSpPr/>
            <p:nvPr/>
          </p:nvSpPr>
          <p:spPr>
            <a:xfrm>
              <a:off x="2170250" y="3541250"/>
              <a:ext cx="38700" cy="69200"/>
            </a:xfrm>
            <a:custGeom>
              <a:rect b="b" l="l" r="r" t="t"/>
              <a:pathLst>
                <a:path extrusionOk="0" h="2768" w="1548">
                  <a:moveTo>
                    <a:pt x="64" y="1"/>
                  </a:moveTo>
                  <a:cubicBezTo>
                    <a:pt x="33" y="1"/>
                    <a:pt x="0" y="31"/>
                    <a:pt x="22" y="75"/>
                  </a:cubicBezTo>
                  <a:cubicBezTo>
                    <a:pt x="368" y="1028"/>
                    <a:pt x="856" y="1921"/>
                    <a:pt x="1427" y="2742"/>
                  </a:cubicBezTo>
                  <a:cubicBezTo>
                    <a:pt x="1441" y="2760"/>
                    <a:pt x="1458" y="2767"/>
                    <a:pt x="1474" y="2767"/>
                  </a:cubicBezTo>
                  <a:cubicBezTo>
                    <a:pt x="1513" y="2767"/>
                    <a:pt x="1548" y="2725"/>
                    <a:pt x="1522" y="2683"/>
                  </a:cubicBezTo>
                  <a:cubicBezTo>
                    <a:pt x="939" y="1861"/>
                    <a:pt x="463" y="980"/>
                    <a:pt x="106" y="40"/>
                  </a:cubicBezTo>
                  <a:cubicBezTo>
                    <a:pt x="101" y="12"/>
                    <a:pt x="83" y="1"/>
                    <a:pt x="64" y="1"/>
                  </a:cubicBezTo>
                  <a:close/>
                </a:path>
              </a:pathLst>
            </a:custGeom>
            <a:solidFill>
              <a:srgbClr val="C6BEB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 name="Google Shape;807;p40"/>
            <p:cNvSpPr/>
            <p:nvPr/>
          </p:nvSpPr>
          <p:spPr>
            <a:xfrm>
              <a:off x="2041900" y="3574950"/>
              <a:ext cx="102625" cy="11050"/>
            </a:xfrm>
            <a:custGeom>
              <a:rect b="b" l="l" r="r" t="t"/>
              <a:pathLst>
                <a:path extrusionOk="0" h="442" w="4105">
                  <a:moveTo>
                    <a:pt x="4014" y="1"/>
                  </a:moveTo>
                  <a:cubicBezTo>
                    <a:pt x="4010" y="1"/>
                    <a:pt x="4006" y="1"/>
                    <a:pt x="4001" y="1"/>
                  </a:cubicBezTo>
                  <a:cubicBezTo>
                    <a:pt x="2716" y="192"/>
                    <a:pt x="1406" y="299"/>
                    <a:pt x="72" y="335"/>
                  </a:cubicBezTo>
                  <a:cubicBezTo>
                    <a:pt x="1" y="335"/>
                    <a:pt x="1" y="442"/>
                    <a:pt x="72" y="442"/>
                  </a:cubicBezTo>
                  <a:cubicBezTo>
                    <a:pt x="1406" y="406"/>
                    <a:pt x="2727" y="299"/>
                    <a:pt x="4037" y="109"/>
                  </a:cubicBezTo>
                  <a:cubicBezTo>
                    <a:pt x="4105" y="97"/>
                    <a:pt x="4087" y="1"/>
                    <a:pt x="4014" y="1"/>
                  </a:cubicBezTo>
                  <a:close/>
                </a:path>
              </a:pathLst>
            </a:custGeom>
            <a:solidFill>
              <a:srgbClr val="C6BEB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8" name="Google Shape;808;p40"/>
            <p:cNvSpPr/>
            <p:nvPr/>
          </p:nvSpPr>
          <p:spPr>
            <a:xfrm>
              <a:off x="2103825" y="3590725"/>
              <a:ext cx="43775" cy="7225"/>
            </a:xfrm>
            <a:custGeom>
              <a:rect b="b" l="l" r="r" t="t"/>
              <a:pathLst>
                <a:path extrusionOk="0" h="289" w="1751">
                  <a:moveTo>
                    <a:pt x="62" y="1"/>
                  </a:moveTo>
                  <a:cubicBezTo>
                    <a:pt x="1" y="1"/>
                    <a:pt x="4" y="109"/>
                    <a:pt x="72" y="109"/>
                  </a:cubicBezTo>
                  <a:lnTo>
                    <a:pt x="1679" y="287"/>
                  </a:lnTo>
                  <a:cubicBezTo>
                    <a:pt x="1683" y="288"/>
                    <a:pt x="1686" y="288"/>
                    <a:pt x="1689" y="288"/>
                  </a:cubicBezTo>
                  <a:cubicBezTo>
                    <a:pt x="1750" y="288"/>
                    <a:pt x="1747" y="180"/>
                    <a:pt x="1679" y="180"/>
                  </a:cubicBezTo>
                  <a:lnTo>
                    <a:pt x="72" y="1"/>
                  </a:lnTo>
                  <a:cubicBezTo>
                    <a:pt x="68" y="1"/>
                    <a:pt x="65" y="1"/>
                    <a:pt x="62" y="1"/>
                  </a:cubicBezTo>
                  <a:close/>
                </a:path>
              </a:pathLst>
            </a:custGeom>
            <a:solidFill>
              <a:srgbClr val="C6BEB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9" name="Google Shape;809;p40"/>
            <p:cNvSpPr/>
            <p:nvPr/>
          </p:nvSpPr>
          <p:spPr>
            <a:xfrm>
              <a:off x="2082975" y="3546850"/>
              <a:ext cx="3000" cy="31575"/>
            </a:xfrm>
            <a:custGeom>
              <a:rect b="b" l="l" r="r" t="t"/>
              <a:pathLst>
                <a:path extrusionOk="0" h="1263" w="120">
                  <a:moveTo>
                    <a:pt x="49" y="0"/>
                  </a:moveTo>
                  <a:cubicBezTo>
                    <a:pt x="25" y="0"/>
                    <a:pt x="1" y="18"/>
                    <a:pt x="1" y="54"/>
                  </a:cubicBezTo>
                  <a:cubicBezTo>
                    <a:pt x="1" y="447"/>
                    <a:pt x="1" y="816"/>
                    <a:pt x="13" y="1209"/>
                  </a:cubicBezTo>
                  <a:cubicBezTo>
                    <a:pt x="13" y="1245"/>
                    <a:pt x="40" y="1262"/>
                    <a:pt x="66" y="1262"/>
                  </a:cubicBezTo>
                  <a:cubicBezTo>
                    <a:pt x="93" y="1262"/>
                    <a:pt x="120" y="1245"/>
                    <a:pt x="120" y="1209"/>
                  </a:cubicBezTo>
                  <a:cubicBezTo>
                    <a:pt x="120" y="816"/>
                    <a:pt x="120" y="447"/>
                    <a:pt x="96" y="54"/>
                  </a:cubicBezTo>
                  <a:cubicBezTo>
                    <a:pt x="96" y="18"/>
                    <a:pt x="72" y="0"/>
                    <a:pt x="49" y="0"/>
                  </a:cubicBezTo>
                  <a:close/>
                </a:path>
              </a:pathLst>
            </a:custGeom>
            <a:solidFill>
              <a:srgbClr val="C6BEB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0" name="Google Shape;810;p40"/>
            <p:cNvSpPr/>
            <p:nvPr/>
          </p:nvSpPr>
          <p:spPr>
            <a:xfrm>
              <a:off x="1965525" y="3535475"/>
              <a:ext cx="25125" cy="62625"/>
            </a:xfrm>
            <a:custGeom>
              <a:rect b="b" l="l" r="r" t="t"/>
              <a:pathLst>
                <a:path extrusionOk="0" h="2505" w="1005">
                  <a:moveTo>
                    <a:pt x="929" y="0"/>
                  </a:moveTo>
                  <a:cubicBezTo>
                    <a:pt x="913" y="0"/>
                    <a:pt x="897" y="10"/>
                    <a:pt x="889" y="33"/>
                  </a:cubicBezTo>
                  <a:cubicBezTo>
                    <a:pt x="532" y="807"/>
                    <a:pt x="246" y="1616"/>
                    <a:pt x="8" y="2438"/>
                  </a:cubicBezTo>
                  <a:cubicBezTo>
                    <a:pt x="1" y="2479"/>
                    <a:pt x="30" y="2505"/>
                    <a:pt x="61" y="2505"/>
                  </a:cubicBezTo>
                  <a:cubicBezTo>
                    <a:pt x="83" y="2505"/>
                    <a:pt x="105" y="2491"/>
                    <a:pt x="115" y="2462"/>
                  </a:cubicBezTo>
                  <a:cubicBezTo>
                    <a:pt x="329" y="1664"/>
                    <a:pt x="627" y="866"/>
                    <a:pt x="972" y="92"/>
                  </a:cubicBezTo>
                  <a:cubicBezTo>
                    <a:pt x="1005" y="44"/>
                    <a:pt x="965" y="0"/>
                    <a:pt x="929" y="0"/>
                  </a:cubicBezTo>
                  <a:close/>
                </a:path>
              </a:pathLst>
            </a:custGeom>
            <a:solidFill>
              <a:srgbClr val="C6BEB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1" name="Google Shape;811;p40"/>
            <p:cNvSpPr/>
            <p:nvPr/>
          </p:nvSpPr>
          <p:spPr>
            <a:xfrm>
              <a:off x="1981275" y="3551575"/>
              <a:ext cx="12625" cy="30025"/>
            </a:xfrm>
            <a:custGeom>
              <a:rect b="b" l="l" r="r" t="t"/>
              <a:pathLst>
                <a:path extrusionOk="0" h="1201" w="505">
                  <a:moveTo>
                    <a:pt x="430" y="1"/>
                  </a:moveTo>
                  <a:cubicBezTo>
                    <a:pt x="411" y="1"/>
                    <a:pt x="394" y="10"/>
                    <a:pt x="390" y="32"/>
                  </a:cubicBezTo>
                  <a:cubicBezTo>
                    <a:pt x="271" y="401"/>
                    <a:pt x="152" y="758"/>
                    <a:pt x="21" y="1139"/>
                  </a:cubicBezTo>
                  <a:cubicBezTo>
                    <a:pt x="1" y="1179"/>
                    <a:pt x="30" y="1201"/>
                    <a:pt x="62" y="1201"/>
                  </a:cubicBezTo>
                  <a:cubicBezTo>
                    <a:pt x="86" y="1201"/>
                    <a:pt x="111" y="1188"/>
                    <a:pt x="116" y="1163"/>
                  </a:cubicBezTo>
                  <a:cubicBezTo>
                    <a:pt x="235" y="794"/>
                    <a:pt x="354" y="436"/>
                    <a:pt x="497" y="67"/>
                  </a:cubicBezTo>
                  <a:cubicBezTo>
                    <a:pt x="505" y="29"/>
                    <a:pt x="464" y="1"/>
                    <a:pt x="430" y="1"/>
                  </a:cubicBezTo>
                  <a:close/>
                </a:path>
              </a:pathLst>
            </a:custGeom>
            <a:solidFill>
              <a:srgbClr val="C6BEB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40"/>
            <p:cNvSpPr/>
            <p:nvPr/>
          </p:nvSpPr>
          <p:spPr>
            <a:xfrm>
              <a:off x="1685025" y="3915200"/>
              <a:ext cx="67000" cy="267600"/>
            </a:xfrm>
            <a:custGeom>
              <a:rect b="b" l="l" r="r" t="t"/>
              <a:pathLst>
                <a:path extrusionOk="0" h="10704" w="2680">
                  <a:moveTo>
                    <a:pt x="0" y="0"/>
                  </a:moveTo>
                  <a:cubicBezTo>
                    <a:pt x="0" y="0"/>
                    <a:pt x="500" y="5977"/>
                    <a:pt x="572" y="7549"/>
                  </a:cubicBezTo>
                  <a:cubicBezTo>
                    <a:pt x="643" y="9109"/>
                    <a:pt x="119" y="10347"/>
                    <a:pt x="119" y="10347"/>
                  </a:cubicBezTo>
                  <a:lnTo>
                    <a:pt x="2679" y="10704"/>
                  </a:lnTo>
                  <a:cubicBezTo>
                    <a:pt x="2679" y="10704"/>
                    <a:pt x="2084" y="7144"/>
                    <a:pt x="2322" y="4989"/>
                  </a:cubicBezTo>
                  <a:cubicBezTo>
                    <a:pt x="2560" y="2822"/>
                    <a:pt x="2489" y="667"/>
                    <a:pt x="2489" y="667"/>
                  </a:cubicBezTo>
                  <a:lnTo>
                    <a:pt x="0" y="0"/>
                  </a:lnTo>
                  <a:close/>
                </a:path>
              </a:pathLst>
            </a:custGeom>
            <a:solidFill>
              <a:srgbClr val="EF91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 name="Google Shape;813;p40"/>
            <p:cNvSpPr/>
            <p:nvPr/>
          </p:nvSpPr>
          <p:spPr>
            <a:xfrm>
              <a:off x="1856775" y="3946750"/>
              <a:ext cx="71750" cy="225650"/>
            </a:xfrm>
            <a:custGeom>
              <a:rect b="b" l="l" r="r" t="t"/>
              <a:pathLst>
                <a:path extrusionOk="0" h="9026" w="2870">
                  <a:moveTo>
                    <a:pt x="1369" y="0"/>
                  </a:moveTo>
                  <a:lnTo>
                    <a:pt x="0" y="274"/>
                  </a:lnTo>
                  <a:lnTo>
                    <a:pt x="1369" y="9025"/>
                  </a:lnTo>
                  <a:lnTo>
                    <a:pt x="2870" y="9025"/>
                  </a:lnTo>
                  <a:lnTo>
                    <a:pt x="1369" y="0"/>
                  </a:lnTo>
                  <a:close/>
                </a:path>
              </a:pathLst>
            </a:custGeom>
            <a:solidFill>
              <a:srgbClr val="8E8B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 name="Google Shape;814;p40"/>
            <p:cNvSpPr/>
            <p:nvPr/>
          </p:nvSpPr>
          <p:spPr>
            <a:xfrm>
              <a:off x="1837725" y="3906050"/>
              <a:ext cx="69675" cy="63250"/>
            </a:xfrm>
            <a:custGeom>
              <a:rect b="b" l="l" r="r" t="t"/>
              <a:pathLst>
                <a:path extrusionOk="0" h="2530" w="2787">
                  <a:moveTo>
                    <a:pt x="1394" y="1"/>
                  </a:moveTo>
                  <a:cubicBezTo>
                    <a:pt x="819" y="1"/>
                    <a:pt x="298" y="390"/>
                    <a:pt x="155" y="973"/>
                  </a:cubicBezTo>
                  <a:cubicBezTo>
                    <a:pt x="0" y="1652"/>
                    <a:pt x="417" y="2331"/>
                    <a:pt x="1096" y="2497"/>
                  </a:cubicBezTo>
                  <a:cubicBezTo>
                    <a:pt x="1191" y="2519"/>
                    <a:pt x="1287" y="2530"/>
                    <a:pt x="1381" y="2530"/>
                  </a:cubicBezTo>
                  <a:cubicBezTo>
                    <a:pt x="1955" y="2530"/>
                    <a:pt x="2476" y="2140"/>
                    <a:pt x="2620" y="1557"/>
                  </a:cubicBezTo>
                  <a:cubicBezTo>
                    <a:pt x="2786" y="878"/>
                    <a:pt x="2358" y="200"/>
                    <a:pt x="1679" y="33"/>
                  </a:cubicBezTo>
                  <a:cubicBezTo>
                    <a:pt x="1583" y="11"/>
                    <a:pt x="1488" y="1"/>
                    <a:pt x="1394" y="1"/>
                  </a:cubicBezTo>
                  <a:close/>
                </a:path>
              </a:pathLst>
            </a:custGeom>
            <a:solidFill>
              <a:srgbClr val="6B64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5" name="Google Shape;815;p40"/>
            <p:cNvSpPr/>
            <p:nvPr/>
          </p:nvSpPr>
          <p:spPr>
            <a:xfrm>
              <a:off x="1620125" y="3391325"/>
              <a:ext cx="311075" cy="540575"/>
            </a:xfrm>
            <a:custGeom>
              <a:rect b="b" l="l" r="r" t="t"/>
              <a:pathLst>
                <a:path extrusionOk="0" h="21623" w="12443">
                  <a:moveTo>
                    <a:pt x="3108" y="0"/>
                  </a:moveTo>
                  <a:lnTo>
                    <a:pt x="2513" y="119"/>
                  </a:lnTo>
                  <a:cubicBezTo>
                    <a:pt x="2513" y="119"/>
                    <a:pt x="1" y="7799"/>
                    <a:pt x="2025" y="21622"/>
                  </a:cubicBezTo>
                  <a:lnTo>
                    <a:pt x="5418" y="21622"/>
                  </a:lnTo>
                  <a:lnTo>
                    <a:pt x="5990" y="5561"/>
                  </a:lnTo>
                  <a:lnTo>
                    <a:pt x="8668" y="21432"/>
                  </a:lnTo>
                  <a:lnTo>
                    <a:pt x="11800" y="21432"/>
                  </a:lnTo>
                  <a:cubicBezTo>
                    <a:pt x="11800" y="21432"/>
                    <a:pt x="12443" y="5596"/>
                    <a:pt x="9014" y="167"/>
                  </a:cubicBezTo>
                  <a:lnTo>
                    <a:pt x="3108" y="0"/>
                  </a:lnTo>
                  <a:close/>
                </a:path>
              </a:pathLst>
            </a:custGeom>
            <a:solidFill>
              <a:srgbClr val="2277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 name="Google Shape;816;p40"/>
            <p:cNvSpPr/>
            <p:nvPr/>
          </p:nvSpPr>
          <p:spPr>
            <a:xfrm>
              <a:off x="1498975" y="3393100"/>
              <a:ext cx="104500" cy="103925"/>
            </a:xfrm>
            <a:custGeom>
              <a:rect b="b" l="l" r="r" t="t"/>
              <a:pathLst>
                <a:path extrusionOk="0" h="4157" w="4180">
                  <a:moveTo>
                    <a:pt x="2918" y="1"/>
                  </a:moveTo>
                  <a:cubicBezTo>
                    <a:pt x="2608" y="417"/>
                    <a:pt x="2204" y="775"/>
                    <a:pt x="1834" y="1168"/>
                  </a:cubicBezTo>
                  <a:cubicBezTo>
                    <a:pt x="1168" y="1834"/>
                    <a:pt x="560" y="2561"/>
                    <a:pt x="1" y="3346"/>
                  </a:cubicBezTo>
                  <a:cubicBezTo>
                    <a:pt x="84" y="3454"/>
                    <a:pt x="96" y="3644"/>
                    <a:pt x="168" y="3739"/>
                  </a:cubicBezTo>
                  <a:cubicBezTo>
                    <a:pt x="275" y="3870"/>
                    <a:pt x="358" y="4001"/>
                    <a:pt x="453" y="4156"/>
                  </a:cubicBezTo>
                  <a:cubicBezTo>
                    <a:pt x="882" y="3918"/>
                    <a:pt x="1311" y="3704"/>
                    <a:pt x="1703" y="3406"/>
                  </a:cubicBezTo>
                  <a:cubicBezTo>
                    <a:pt x="2537" y="2775"/>
                    <a:pt x="3358" y="2132"/>
                    <a:pt x="4180" y="1489"/>
                  </a:cubicBezTo>
                  <a:cubicBezTo>
                    <a:pt x="4144" y="1358"/>
                    <a:pt x="4109" y="1168"/>
                    <a:pt x="4049" y="1025"/>
                  </a:cubicBezTo>
                  <a:cubicBezTo>
                    <a:pt x="3966" y="870"/>
                    <a:pt x="3859" y="727"/>
                    <a:pt x="3739" y="596"/>
                  </a:cubicBezTo>
                  <a:cubicBezTo>
                    <a:pt x="3632" y="477"/>
                    <a:pt x="3537" y="346"/>
                    <a:pt x="3394" y="251"/>
                  </a:cubicBezTo>
                  <a:cubicBezTo>
                    <a:pt x="3275" y="156"/>
                    <a:pt x="3085" y="48"/>
                    <a:pt x="2918" y="1"/>
                  </a:cubicBezTo>
                  <a:close/>
                </a:path>
              </a:pathLst>
            </a:custGeom>
            <a:solidFill>
              <a:srgbClr val="FFC39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 name="Google Shape;817;p40"/>
            <p:cNvSpPr/>
            <p:nvPr/>
          </p:nvSpPr>
          <p:spPr>
            <a:xfrm>
              <a:off x="1682650" y="3155275"/>
              <a:ext cx="162825" cy="239950"/>
            </a:xfrm>
            <a:custGeom>
              <a:rect b="b" l="l" r="r" t="t"/>
              <a:pathLst>
                <a:path extrusionOk="0" h="9598" w="6513">
                  <a:moveTo>
                    <a:pt x="4536" y="1"/>
                  </a:moveTo>
                  <a:lnTo>
                    <a:pt x="2631" y="322"/>
                  </a:lnTo>
                  <a:lnTo>
                    <a:pt x="2143" y="322"/>
                  </a:lnTo>
                  <a:cubicBezTo>
                    <a:pt x="2143" y="322"/>
                    <a:pt x="691" y="1096"/>
                    <a:pt x="595" y="1406"/>
                  </a:cubicBezTo>
                  <a:cubicBezTo>
                    <a:pt x="488" y="1715"/>
                    <a:pt x="381" y="8895"/>
                    <a:pt x="0" y="9561"/>
                  </a:cubicBezTo>
                  <a:lnTo>
                    <a:pt x="6513" y="9597"/>
                  </a:lnTo>
                  <a:cubicBezTo>
                    <a:pt x="6513" y="9597"/>
                    <a:pt x="6084" y="6323"/>
                    <a:pt x="6156" y="5585"/>
                  </a:cubicBezTo>
                  <a:cubicBezTo>
                    <a:pt x="6227" y="4835"/>
                    <a:pt x="5620" y="477"/>
                    <a:pt x="5620" y="477"/>
                  </a:cubicBezTo>
                  <a:lnTo>
                    <a:pt x="4536" y="1"/>
                  </a:lnTo>
                  <a:close/>
                </a:path>
              </a:pathLst>
            </a:custGeom>
            <a:solidFill>
              <a:srgbClr val="E5DFD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 name="Google Shape;818;p40"/>
            <p:cNvSpPr/>
            <p:nvPr/>
          </p:nvSpPr>
          <p:spPr>
            <a:xfrm>
              <a:off x="1576975" y="3163325"/>
              <a:ext cx="159850" cy="258975"/>
            </a:xfrm>
            <a:custGeom>
              <a:rect b="b" l="l" r="r" t="t"/>
              <a:pathLst>
                <a:path extrusionOk="0" h="10359" w="6394">
                  <a:moveTo>
                    <a:pt x="6370" y="0"/>
                  </a:moveTo>
                  <a:cubicBezTo>
                    <a:pt x="6370" y="0"/>
                    <a:pt x="4287" y="488"/>
                    <a:pt x="3870" y="1084"/>
                  </a:cubicBezTo>
                  <a:cubicBezTo>
                    <a:pt x="3453" y="1679"/>
                    <a:pt x="1620" y="6751"/>
                    <a:pt x="1620" y="6751"/>
                  </a:cubicBezTo>
                  <a:lnTo>
                    <a:pt x="0" y="8835"/>
                  </a:lnTo>
                  <a:lnTo>
                    <a:pt x="1512" y="10359"/>
                  </a:lnTo>
                  <a:cubicBezTo>
                    <a:pt x="1512" y="10359"/>
                    <a:pt x="2989" y="9073"/>
                    <a:pt x="3394" y="8370"/>
                  </a:cubicBezTo>
                  <a:cubicBezTo>
                    <a:pt x="3810" y="7680"/>
                    <a:pt x="4132" y="6680"/>
                    <a:pt x="4132" y="6680"/>
                  </a:cubicBezTo>
                  <a:lnTo>
                    <a:pt x="4132" y="6680"/>
                  </a:lnTo>
                  <a:lnTo>
                    <a:pt x="3929" y="8835"/>
                  </a:lnTo>
                  <a:lnTo>
                    <a:pt x="6370" y="8835"/>
                  </a:lnTo>
                  <a:lnTo>
                    <a:pt x="6394" y="8251"/>
                  </a:lnTo>
                  <a:lnTo>
                    <a:pt x="6394" y="0"/>
                  </a:lnTo>
                  <a:close/>
                </a:path>
              </a:pathLst>
            </a:custGeom>
            <a:solidFill>
              <a:srgbClr val="06B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 name="Google Shape;819;p40"/>
            <p:cNvSpPr/>
            <p:nvPr/>
          </p:nvSpPr>
          <p:spPr>
            <a:xfrm>
              <a:off x="1701100" y="3163325"/>
              <a:ext cx="36625" cy="168775"/>
            </a:xfrm>
            <a:custGeom>
              <a:rect b="b" l="l" r="r" t="t"/>
              <a:pathLst>
                <a:path extrusionOk="0" h="6751" w="1465">
                  <a:moveTo>
                    <a:pt x="1417" y="0"/>
                  </a:moveTo>
                  <a:cubicBezTo>
                    <a:pt x="1060" y="274"/>
                    <a:pt x="715" y="595"/>
                    <a:pt x="417" y="953"/>
                  </a:cubicBezTo>
                  <a:cubicBezTo>
                    <a:pt x="286" y="1107"/>
                    <a:pt x="155" y="1274"/>
                    <a:pt x="107" y="1488"/>
                  </a:cubicBezTo>
                  <a:cubicBezTo>
                    <a:pt x="0" y="2024"/>
                    <a:pt x="524" y="2477"/>
                    <a:pt x="572" y="3012"/>
                  </a:cubicBezTo>
                  <a:cubicBezTo>
                    <a:pt x="584" y="3310"/>
                    <a:pt x="453" y="3596"/>
                    <a:pt x="393" y="3882"/>
                  </a:cubicBezTo>
                  <a:cubicBezTo>
                    <a:pt x="226" y="4691"/>
                    <a:pt x="691" y="5501"/>
                    <a:pt x="1131" y="6215"/>
                  </a:cubicBezTo>
                  <a:cubicBezTo>
                    <a:pt x="1238" y="6394"/>
                    <a:pt x="1358" y="6572"/>
                    <a:pt x="1465" y="6751"/>
                  </a:cubicBezTo>
                  <a:lnTo>
                    <a:pt x="1465" y="0"/>
                  </a:lnTo>
                  <a:close/>
                </a:path>
              </a:pathLst>
            </a:custGeom>
            <a:solidFill>
              <a:srgbClr val="04876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40"/>
            <p:cNvSpPr/>
            <p:nvPr/>
          </p:nvSpPr>
          <p:spPr>
            <a:xfrm>
              <a:off x="1752600" y="3011200"/>
              <a:ext cx="126225" cy="148875"/>
            </a:xfrm>
            <a:custGeom>
              <a:rect b="b" l="l" r="r" t="t"/>
              <a:pathLst>
                <a:path extrusionOk="0" h="5955" w="5049">
                  <a:moveTo>
                    <a:pt x="1686" y="0"/>
                  </a:moveTo>
                  <a:cubicBezTo>
                    <a:pt x="1277" y="0"/>
                    <a:pt x="851" y="108"/>
                    <a:pt x="500" y="323"/>
                  </a:cubicBezTo>
                  <a:cubicBezTo>
                    <a:pt x="357" y="406"/>
                    <a:pt x="202" y="525"/>
                    <a:pt x="95" y="680"/>
                  </a:cubicBezTo>
                  <a:cubicBezTo>
                    <a:pt x="0" y="858"/>
                    <a:pt x="60" y="918"/>
                    <a:pt x="214" y="1001"/>
                  </a:cubicBezTo>
                  <a:cubicBezTo>
                    <a:pt x="536" y="1168"/>
                    <a:pt x="774" y="1418"/>
                    <a:pt x="953" y="1716"/>
                  </a:cubicBezTo>
                  <a:cubicBezTo>
                    <a:pt x="1155" y="2085"/>
                    <a:pt x="1262" y="2525"/>
                    <a:pt x="1274" y="2954"/>
                  </a:cubicBezTo>
                  <a:cubicBezTo>
                    <a:pt x="1286" y="3311"/>
                    <a:pt x="1262" y="3680"/>
                    <a:pt x="1345" y="4037"/>
                  </a:cubicBezTo>
                  <a:cubicBezTo>
                    <a:pt x="1500" y="4692"/>
                    <a:pt x="2096" y="5216"/>
                    <a:pt x="2750" y="5299"/>
                  </a:cubicBezTo>
                  <a:cubicBezTo>
                    <a:pt x="2869" y="5315"/>
                    <a:pt x="2990" y="5319"/>
                    <a:pt x="3111" y="5319"/>
                  </a:cubicBezTo>
                  <a:cubicBezTo>
                    <a:pt x="3231" y="5319"/>
                    <a:pt x="3353" y="5315"/>
                    <a:pt x="3474" y="5315"/>
                  </a:cubicBezTo>
                  <a:cubicBezTo>
                    <a:pt x="3594" y="5315"/>
                    <a:pt x="3715" y="5319"/>
                    <a:pt x="3834" y="5335"/>
                  </a:cubicBezTo>
                  <a:cubicBezTo>
                    <a:pt x="4191" y="5383"/>
                    <a:pt x="4572" y="5609"/>
                    <a:pt x="4632" y="5954"/>
                  </a:cubicBezTo>
                  <a:cubicBezTo>
                    <a:pt x="4834" y="5621"/>
                    <a:pt x="5048" y="5228"/>
                    <a:pt x="4977" y="4847"/>
                  </a:cubicBezTo>
                  <a:cubicBezTo>
                    <a:pt x="4905" y="4430"/>
                    <a:pt x="4536" y="4133"/>
                    <a:pt x="4131" y="3978"/>
                  </a:cubicBezTo>
                  <a:cubicBezTo>
                    <a:pt x="3905" y="3906"/>
                    <a:pt x="3667" y="3835"/>
                    <a:pt x="3548" y="3656"/>
                  </a:cubicBezTo>
                  <a:cubicBezTo>
                    <a:pt x="3465" y="3501"/>
                    <a:pt x="3453" y="3323"/>
                    <a:pt x="3453" y="3168"/>
                  </a:cubicBezTo>
                  <a:cubicBezTo>
                    <a:pt x="3453" y="2585"/>
                    <a:pt x="3465" y="2001"/>
                    <a:pt x="3334" y="1442"/>
                  </a:cubicBezTo>
                  <a:cubicBezTo>
                    <a:pt x="3191" y="870"/>
                    <a:pt x="2858" y="323"/>
                    <a:pt x="2322" y="108"/>
                  </a:cubicBezTo>
                  <a:cubicBezTo>
                    <a:pt x="2143" y="49"/>
                    <a:pt x="1941" y="25"/>
                    <a:pt x="1750" y="1"/>
                  </a:cubicBezTo>
                  <a:cubicBezTo>
                    <a:pt x="1729" y="0"/>
                    <a:pt x="1707" y="0"/>
                    <a:pt x="1686" y="0"/>
                  </a:cubicBezTo>
                  <a:close/>
                </a:path>
              </a:pathLst>
            </a:custGeom>
            <a:solidFill>
              <a:srgbClr val="7C30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40"/>
            <p:cNvSpPr/>
            <p:nvPr/>
          </p:nvSpPr>
          <p:spPr>
            <a:xfrm>
              <a:off x="1700800" y="3026900"/>
              <a:ext cx="113425" cy="70100"/>
            </a:xfrm>
            <a:custGeom>
              <a:rect b="b" l="l" r="r" t="t"/>
              <a:pathLst>
                <a:path extrusionOk="0" h="2804" w="4537">
                  <a:moveTo>
                    <a:pt x="2957" y="0"/>
                  </a:moveTo>
                  <a:cubicBezTo>
                    <a:pt x="2788" y="0"/>
                    <a:pt x="2619" y="34"/>
                    <a:pt x="2465" y="111"/>
                  </a:cubicBezTo>
                  <a:cubicBezTo>
                    <a:pt x="2325" y="98"/>
                    <a:pt x="2181" y="89"/>
                    <a:pt x="2037" y="89"/>
                  </a:cubicBezTo>
                  <a:cubicBezTo>
                    <a:pt x="1801" y="89"/>
                    <a:pt x="1563" y="112"/>
                    <a:pt x="1334" y="171"/>
                  </a:cubicBezTo>
                  <a:cubicBezTo>
                    <a:pt x="965" y="254"/>
                    <a:pt x="619" y="457"/>
                    <a:pt x="381" y="754"/>
                  </a:cubicBezTo>
                  <a:cubicBezTo>
                    <a:pt x="96" y="1088"/>
                    <a:pt x="0" y="1564"/>
                    <a:pt x="119" y="2004"/>
                  </a:cubicBezTo>
                  <a:cubicBezTo>
                    <a:pt x="179" y="2219"/>
                    <a:pt x="298" y="2433"/>
                    <a:pt x="453" y="2576"/>
                  </a:cubicBezTo>
                  <a:cubicBezTo>
                    <a:pt x="609" y="2721"/>
                    <a:pt x="828" y="2803"/>
                    <a:pt x="1041" y="2803"/>
                  </a:cubicBezTo>
                  <a:cubicBezTo>
                    <a:pt x="1055" y="2803"/>
                    <a:pt x="1070" y="2803"/>
                    <a:pt x="1084" y="2802"/>
                  </a:cubicBezTo>
                  <a:lnTo>
                    <a:pt x="4025" y="2754"/>
                  </a:lnTo>
                  <a:cubicBezTo>
                    <a:pt x="4370" y="2338"/>
                    <a:pt x="4537" y="1802"/>
                    <a:pt x="4429" y="1302"/>
                  </a:cubicBezTo>
                  <a:cubicBezTo>
                    <a:pt x="4346" y="790"/>
                    <a:pt x="3989" y="337"/>
                    <a:pt x="3525" y="123"/>
                  </a:cubicBezTo>
                  <a:cubicBezTo>
                    <a:pt x="3352" y="46"/>
                    <a:pt x="3155" y="0"/>
                    <a:pt x="2957" y="0"/>
                  </a:cubicBezTo>
                  <a:close/>
                </a:path>
              </a:pathLst>
            </a:custGeom>
            <a:solidFill>
              <a:srgbClr val="7C30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2" name="Google Shape;822;p40"/>
            <p:cNvSpPr/>
            <p:nvPr/>
          </p:nvSpPr>
          <p:spPr>
            <a:xfrm>
              <a:off x="1723725" y="3053175"/>
              <a:ext cx="79500" cy="122975"/>
            </a:xfrm>
            <a:custGeom>
              <a:rect b="b" l="l" r="r" t="t"/>
              <a:pathLst>
                <a:path extrusionOk="0" h="4919" w="3180">
                  <a:moveTo>
                    <a:pt x="1000" y="1"/>
                  </a:moveTo>
                  <a:cubicBezTo>
                    <a:pt x="762" y="429"/>
                    <a:pt x="417" y="799"/>
                    <a:pt x="0" y="1072"/>
                  </a:cubicBezTo>
                  <a:cubicBezTo>
                    <a:pt x="143" y="1334"/>
                    <a:pt x="143" y="1680"/>
                    <a:pt x="167" y="1977"/>
                  </a:cubicBezTo>
                  <a:cubicBezTo>
                    <a:pt x="203" y="2275"/>
                    <a:pt x="214" y="2573"/>
                    <a:pt x="298" y="2870"/>
                  </a:cubicBezTo>
                  <a:cubicBezTo>
                    <a:pt x="393" y="3156"/>
                    <a:pt x="572" y="3418"/>
                    <a:pt x="834" y="3549"/>
                  </a:cubicBezTo>
                  <a:cubicBezTo>
                    <a:pt x="834" y="3751"/>
                    <a:pt x="857" y="3966"/>
                    <a:pt x="834" y="4168"/>
                  </a:cubicBezTo>
                  <a:cubicBezTo>
                    <a:pt x="714" y="4239"/>
                    <a:pt x="619" y="4323"/>
                    <a:pt x="500" y="4406"/>
                  </a:cubicBezTo>
                  <a:cubicBezTo>
                    <a:pt x="595" y="4597"/>
                    <a:pt x="798" y="4763"/>
                    <a:pt x="1000" y="4835"/>
                  </a:cubicBezTo>
                  <a:cubicBezTo>
                    <a:pt x="1215" y="4906"/>
                    <a:pt x="1429" y="4918"/>
                    <a:pt x="1655" y="4918"/>
                  </a:cubicBezTo>
                  <a:cubicBezTo>
                    <a:pt x="2108" y="4906"/>
                    <a:pt x="2536" y="4763"/>
                    <a:pt x="2893" y="4489"/>
                  </a:cubicBezTo>
                  <a:lnTo>
                    <a:pt x="2893" y="4120"/>
                  </a:lnTo>
                  <a:cubicBezTo>
                    <a:pt x="2822" y="4108"/>
                    <a:pt x="2727" y="4001"/>
                    <a:pt x="2655" y="3954"/>
                  </a:cubicBezTo>
                  <a:cubicBezTo>
                    <a:pt x="2655" y="3430"/>
                    <a:pt x="2655" y="2870"/>
                    <a:pt x="2703" y="2346"/>
                  </a:cubicBezTo>
                  <a:cubicBezTo>
                    <a:pt x="2881" y="2239"/>
                    <a:pt x="3036" y="2156"/>
                    <a:pt x="3131" y="1965"/>
                  </a:cubicBezTo>
                  <a:cubicBezTo>
                    <a:pt x="3155" y="1870"/>
                    <a:pt x="3179" y="1787"/>
                    <a:pt x="3179" y="1692"/>
                  </a:cubicBezTo>
                  <a:cubicBezTo>
                    <a:pt x="3179" y="1584"/>
                    <a:pt x="3179" y="1465"/>
                    <a:pt x="3096" y="1394"/>
                  </a:cubicBezTo>
                  <a:cubicBezTo>
                    <a:pt x="3048" y="1346"/>
                    <a:pt x="3000" y="1322"/>
                    <a:pt x="2929" y="1311"/>
                  </a:cubicBezTo>
                  <a:cubicBezTo>
                    <a:pt x="2891" y="1296"/>
                    <a:pt x="2852" y="1290"/>
                    <a:pt x="2812" y="1290"/>
                  </a:cubicBezTo>
                  <a:cubicBezTo>
                    <a:pt x="2751" y="1290"/>
                    <a:pt x="2689" y="1306"/>
                    <a:pt x="2631" y="1334"/>
                  </a:cubicBezTo>
                  <a:cubicBezTo>
                    <a:pt x="2489" y="1394"/>
                    <a:pt x="2381" y="1525"/>
                    <a:pt x="2298" y="1644"/>
                  </a:cubicBezTo>
                  <a:cubicBezTo>
                    <a:pt x="2119" y="1644"/>
                    <a:pt x="1941" y="1561"/>
                    <a:pt x="1798" y="1441"/>
                  </a:cubicBezTo>
                  <a:cubicBezTo>
                    <a:pt x="1405" y="1084"/>
                    <a:pt x="1167" y="537"/>
                    <a:pt x="1000" y="1"/>
                  </a:cubicBezTo>
                  <a:close/>
                </a:path>
              </a:pathLst>
            </a:custGeom>
            <a:solidFill>
              <a:srgbClr val="FFC39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3" name="Google Shape;823;p40"/>
            <p:cNvSpPr/>
            <p:nvPr/>
          </p:nvSpPr>
          <p:spPr>
            <a:xfrm>
              <a:off x="1753750" y="3086750"/>
              <a:ext cx="15650" cy="4275"/>
            </a:xfrm>
            <a:custGeom>
              <a:rect b="b" l="l" r="r" t="t"/>
              <a:pathLst>
                <a:path extrusionOk="0" h="171" w="626">
                  <a:moveTo>
                    <a:pt x="311" y="0"/>
                  </a:moveTo>
                  <a:cubicBezTo>
                    <a:pt x="222" y="0"/>
                    <a:pt x="133" y="21"/>
                    <a:pt x="49" y="63"/>
                  </a:cubicBezTo>
                  <a:cubicBezTo>
                    <a:pt x="0" y="92"/>
                    <a:pt x="32" y="170"/>
                    <a:pt x="78" y="170"/>
                  </a:cubicBezTo>
                  <a:cubicBezTo>
                    <a:pt x="88" y="170"/>
                    <a:pt x="98" y="166"/>
                    <a:pt x="109" y="158"/>
                  </a:cubicBezTo>
                  <a:cubicBezTo>
                    <a:pt x="168" y="122"/>
                    <a:pt x="240" y="104"/>
                    <a:pt x="311" y="104"/>
                  </a:cubicBezTo>
                  <a:cubicBezTo>
                    <a:pt x="383" y="104"/>
                    <a:pt x="454" y="122"/>
                    <a:pt x="514" y="158"/>
                  </a:cubicBezTo>
                  <a:cubicBezTo>
                    <a:pt x="521" y="161"/>
                    <a:pt x="528" y="162"/>
                    <a:pt x="535" y="162"/>
                  </a:cubicBezTo>
                  <a:cubicBezTo>
                    <a:pt x="586" y="162"/>
                    <a:pt x="625" y="94"/>
                    <a:pt x="573" y="63"/>
                  </a:cubicBezTo>
                  <a:cubicBezTo>
                    <a:pt x="490" y="21"/>
                    <a:pt x="400" y="0"/>
                    <a:pt x="311" y="0"/>
                  </a:cubicBezTo>
                  <a:close/>
                </a:path>
              </a:pathLst>
            </a:custGeom>
            <a:solidFill>
              <a:srgbClr val="DD895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 name="Google Shape;824;p40"/>
            <p:cNvSpPr/>
            <p:nvPr/>
          </p:nvSpPr>
          <p:spPr>
            <a:xfrm>
              <a:off x="1729050" y="3086900"/>
              <a:ext cx="15225" cy="4700"/>
            </a:xfrm>
            <a:custGeom>
              <a:rect b="b" l="l" r="r" t="t"/>
              <a:pathLst>
                <a:path extrusionOk="0" h="188" w="609">
                  <a:moveTo>
                    <a:pt x="360" y="1"/>
                  </a:moveTo>
                  <a:cubicBezTo>
                    <a:pt x="249" y="1"/>
                    <a:pt x="140" y="32"/>
                    <a:pt x="49" y="92"/>
                  </a:cubicBezTo>
                  <a:cubicBezTo>
                    <a:pt x="0" y="112"/>
                    <a:pt x="32" y="188"/>
                    <a:pt x="77" y="188"/>
                  </a:cubicBezTo>
                  <a:cubicBezTo>
                    <a:pt x="87" y="188"/>
                    <a:pt x="98" y="184"/>
                    <a:pt x="109" y="176"/>
                  </a:cubicBezTo>
                  <a:cubicBezTo>
                    <a:pt x="187" y="133"/>
                    <a:pt x="270" y="112"/>
                    <a:pt x="355" y="112"/>
                  </a:cubicBezTo>
                  <a:cubicBezTo>
                    <a:pt x="411" y="112"/>
                    <a:pt x="468" y="121"/>
                    <a:pt x="525" y="140"/>
                  </a:cubicBezTo>
                  <a:cubicBezTo>
                    <a:pt x="529" y="142"/>
                    <a:pt x="532" y="142"/>
                    <a:pt x="536" y="142"/>
                  </a:cubicBezTo>
                  <a:cubicBezTo>
                    <a:pt x="558" y="142"/>
                    <a:pt x="586" y="113"/>
                    <a:pt x="597" y="92"/>
                  </a:cubicBezTo>
                  <a:cubicBezTo>
                    <a:pt x="609" y="57"/>
                    <a:pt x="585" y="33"/>
                    <a:pt x="549" y="33"/>
                  </a:cubicBezTo>
                  <a:cubicBezTo>
                    <a:pt x="488" y="11"/>
                    <a:pt x="424" y="1"/>
                    <a:pt x="360" y="1"/>
                  </a:cubicBezTo>
                  <a:close/>
                </a:path>
              </a:pathLst>
            </a:custGeom>
            <a:solidFill>
              <a:srgbClr val="DD895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40"/>
            <p:cNvSpPr/>
            <p:nvPr/>
          </p:nvSpPr>
          <p:spPr>
            <a:xfrm>
              <a:off x="1751700" y="3076600"/>
              <a:ext cx="9850" cy="3775"/>
            </a:xfrm>
            <a:custGeom>
              <a:rect b="b" l="l" r="r" t="t"/>
              <a:pathLst>
                <a:path extrusionOk="0" h="151" w="394">
                  <a:moveTo>
                    <a:pt x="221" y="1"/>
                  </a:moveTo>
                  <a:cubicBezTo>
                    <a:pt x="165" y="1"/>
                    <a:pt x="111" y="12"/>
                    <a:pt x="48" y="40"/>
                  </a:cubicBezTo>
                  <a:cubicBezTo>
                    <a:pt x="12" y="52"/>
                    <a:pt x="0" y="88"/>
                    <a:pt x="0" y="112"/>
                  </a:cubicBezTo>
                  <a:cubicBezTo>
                    <a:pt x="10" y="131"/>
                    <a:pt x="36" y="150"/>
                    <a:pt x="58" y="150"/>
                  </a:cubicBezTo>
                  <a:cubicBezTo>
                    <a:pt x="63" y="150"/>
                    <a:pt x="67" y="149"/>
                    <a:pt x="72" y="147"/>
                  </a:cubicBezTo>
                  <a:cubicBezTo>
                    <a:pt x="96" y="124"/>
                    <a:pt x="119" y="124"/>
                    <a:pt x="131" y="124"/>
                  </a:cubicBezTo>
                  <a:lnTo>
                    <a:pt x="310" y="124"/>
                  </a:lnTo>
                  <a:cubicBezTo>
                    <a:pt x="346" y="124"/>
                    <a:pt x="369" y="124"/>
                    <a:pt x="393" y="88"/>
                  </a:cubicBezTo>
                  <a:cubicBezTo>
                    <a:pt x="393" y="52"/>
                    <a:pt x="369" y="28"/>
                    <a:pt x="346" y="16"/>
                  </a:cubicBezTo>
                  <a:cubicBezTo>
                    <a:pt x="301" y="6"/>
                    <a:pt x="261" y="1"/>
                    <a:pt x="221" y="1"/>
                  </a:cubicBezTo>
                  <a:close/>
                </a:path>
              </a:pathLst>
            </a:custGeom>
            <a:solidFill>
              <a:srgbClr val="7C30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6" name="Google Shape;826;p40"/>
            <p:cNvSpPr/>
            <p:nvPr/>
          </p:nvSpPr>
          <p:spPr>
            <a:xfrm>
              <a:off x="1727275" y="3078550"/>
              <a:ext cx="15075" cy="5475"/>
            </a:xfrm>
            <a:custGeom>
              <a:rect b="b" l="l" r="r" t="t"/>
              <a:pathLst>
                <a:path extrusionOk="0" h="219" w="603">
                  <a:moveTo>
                    <a:pt x="390" y="1"/>
                  </a:moveTo>
                  <a:cubicBezTo>
                    <a:pt x="262" y="1"/>
                    <a:pt x="134" y="41"/>
                    <a:pt x="25" y="117"/>
                  </a:cubicBezTo>
                  <a:cubicBezTo>
                    <a:pt x="1" y="129"/>
                    <a:pt x="1" y="153"/>
                    <a:pt x="13" y="188"/>
                  </a:cubicBezTo>
                  <a:cubicBezTo>
                    <a:pt x="20" y="203"/>
                    <a:pt x="37" y="218"/>
                    <a:pt x="55" y="218"/>
                  </a:cubicBezTo>
                  <a:cubicBezTo>
                    <a:pt x="65" y="218"/>
                    <a:pt x="76" y="213"/>
                    <a:pt x="84" y="200"/>
                  </a:cubicBezTo>
                  <a:cubicBezTo>
                    <a:pt x="172" y="139"/>
                    <a:pt x="286" y="103"/>
                    <a:pt x="397" y="103"/>
                  </a:cubicBezTo>
                  <a:cubicBezTo>
                    <a:pt x="437" y="103"/>
                    <a:pt x="476" y="108"/>
                    <a:pt x="513" y="117"/>
                  </a:cubicBezTo>
                  <a:cubicBezTo>
                    <a:pt x="519" y="119"/>
                    <a:pt x="525" y="120"/>
                    <a:pt x="530" y="120"/>
                  </a:cubicBezTo>
                  <a:cubicBezTo>
                    <a:pt x="579" y="120"/>
                    <a:pt x="602" y="32"/>
                    <a:pt x="549" y="22"/>
                  </a:cubicBezTo>
                  <a:cubicBezTo>
                    <a:pt x="497" y="8"/>
                    <a:pt x="443" y="1"/>
                    <a:pt x="390" y="1"/>
                  </a:cubicBezTo>
                  <a:close/>
                </a:path>
              </a:pathLst>
            </a:custGeom>
            <a:solidFill>
              <a:srgbClr val="7C30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7" name="Google Shape;827;p40"/>
            <p:cNvSpPr/>
            <p:nvPr/>
          </p:nvSpPr>
          <p:spPr>
            <a:xfrm>
              <a:off x="1745450" y="3088875"/>
              <a:ext cx="12250" cy="22425"/>
            </a:xfrm>
            <a:custGeom>
              <a:rect b="b" l="l" r="r" t="t"/>
              <a:pathLst>
                <a:path extrusionOk="0" h="897" w="490">
                  <a:moveTo>
                    <a:pt x="170" y="0"/>
                  </a:moveTo>
                  <a:cubicBezTo>
                    <a:pt x="144" y="0"/>
                    <a:pt x="119" y="21"/>
                    <a:pt x="119" y="61"/>
                  </a:cubicBezTo>
                  <a:cubicBezTo>
                    <a:pt x="119" y="156"/>
                    <a:pt x="119" y="275"/>
                    <a:pt x="96" y="383"/>
                  </a:cubicBezTo>
                  <a:cubicBezTo>
                    <a:pt x="84" y="490"/>
                    <a:pt x="48" y="597"/>
                    <a:pt x="12" y="692"/>
                  </a:cubicBezTo>
                  <a:cubicBezTo>
                    <a:pt x="0" y="740"/>
                    <a:pt x="0" y="787"/>
                    <a:pt x="24" y="835"/>
                  </a:cubicBezTo>
                  <a:cubicBezTo>
                    <a:pt x="60" y="871"/>
                    <a:pt x="96" y="895"/>
                    <a:pt x="143" y="895"/>
                  </a:cubicBezTo>
                  <a:cubicBezTo>
                    <a:pt x="157" y="896"/>
                    <a:pt x="172" y="897"/>
                    <a:pt x="186" y="897"/>
                  </a:cubicBezTo>
                  <a:cubicBezTo>
                    <a:pt x="279" y="897"/>
                    <a:pt x="369" y="866"/>
                    <a:pt x="441" y="835"/>
                  </a:cubicBezTo>
                  <a:cubicBezTo>
                    <a:pt x="490" y="806"/>
                    <a:pt x="458" y="728"/>
                    <a:pt x="412" y="728"/>
                  </a:cubicBezTo>
                  <a:cubicBezTo>
                    <a:pt x="402" y="728"/>
                    <a:pt x="392" y="731"/>
                    <a:pt x="381" y="740"/>
                  </a:cubicBezTo>
                  <a:cubicBezTo>
                    <a:pt x="327" y="776"/>
                    <a:pt x="272" y="792"/>
                    <a:pt x="218" y="792"/>
                  </a:cubicBezTo>
                  <a:cubicBezTo>
                    <a:pt x="201" y="792"/>
                    <a:pt x="184" y="790"/>
                    <a:pt x="167" y="787"/>
                  </a:cubicBezTo>
                  <a:cubicBezTo>
                    <a:pt x="143" y="787"/>
                    <a:pt x="131" y="787"/>
                    <a:pt x="119" y="764"/>
                  </a:cubicBezTo>
                  <a:lnTo>
                    <a:pt x="119" y="728"/>
                  </a:lnTo>
                  <a:cubicBezTo>
                    <a:pt x="131" y="680"/>
                    <a:pt x="143" y="633"/>
                    <a:pt x="167" y="609"/>
                  </a:cubicBezTo>
                  <a:cubicBezTo>
                    <a:pt x="203" y="430"/>
                    <a:pt x="238" y="252"/>
                    <a:pt x="226" y="73"/>
                  </a:cubicBezTo>
                  <a:cubicBezTo>
                    <a:pt x="226" y="24"/>
                    <a:pt x="198" y="0"/>
                    <a:pt x="170" y="0"/>
                  </a:cubicBezTo>
                  <a:close/>
                </a:path>
              </a:pathLst>
            </a:custGeom>
            <a:solidFill>
              <a:srgbClr val="DD895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40"/>
            <p:cNvSpPr/>
            <p:nvPr/>
          </p:nvSpPr>
          <p:spPr>
            <a:xfrm>
              <a:off x="1743950" y="3114200"/>
              <a:ext cx="19675" cy="14700"/>
            </a:xfrm>
            <a:custGeom>
              <a:rect b="b" l="l" r="r" t="t"/>
              <a:pathLst>
                <a:path extrusionOk="0" h="588" w="787">
                  <a:moveTo>
                    <a:pt x="787" y="1"/>
                  </a:moveTo>
                  <a:cubicBezTo>
                    <a:pt x="574" y="41"/>
                    <a:pt x="336" y="142"/>
                    <a:pt x="115" y="142"/>
                  </a:cubicBezTo>
                  <a:cubicBezTo>
                    <a:pt x="76" y="142"/>
                    <a:pt x="38" y="139"/>
                    <a:pt x="1" y="132"/>
                  </a:cubicBezTo>
                  <a:lnTo>
                    <a:pt x="1" y="132"/>
                  </a:lnTo>
                  <a:cubicBezTo>
                    <a:pt x="48" y="263"/>
                    <a:pt x="108" y="405"/>
                    <a:pt x="227" y="501"/>
                  </a:cubicBezTo>
                  <a:cubicBezTo>
                    <a:pt x="296" y="556"/>
                    <a:pt x="378" y="587"/>
                    <a:pt x="457" y="587"/>
                  </a:cubicBezTo>
                  <a:cubicBezTo>
                    <a:pt x="514" y="587"/>
                    <a:pt x="570" y="571"/>
                    <a:pt x="620" y="536"/>
                  </a:cubicBezTo>
                  <a:cubicBezTo>
                    <a:pt x="715" y="453"/>
                    <a:pt x="751" y="334"/>
                    <a:pt x="787" y="239"/>
                  </a:cubicBezTo>
                  <a:lnTo>
                    <a:pt x="787" y="1"/>
                  </a:lnTo>
                  <a:close/>
                </a:path>
              </a:pathLst>
            </a:custGeom>
            <a:solidFill>
              <a:srgbClr val="FDFD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 name="Google Shape;829;p40"/>
            <p:cNvSpPr/>
            <p:nvPr/>
          </p:nvSpPr>
          <p:spPr>
            <a:xfrm>
              <a:off x="1790100" y="3090100"/>
              <a:ext cx="10725" cy="7150"/>
            </a:xfrm>
            <a:custGeom>
              <a:rect b="b" l="l" r="r" t="t"/>
              <a:pathLst>
                <a:path extrusionOk="0" h="286" w="429">
                  <a:moveTo>
                    <a:pt x="151" y="0"/>
                  </a:moveTo>
                  <a:cubicBezTo>
                    <a:pt x="107" y="0"/>
                    <a:pt x="66" y="12"/>
                    <a:pt x="24" y="36"/>
                  </a:cubicBezTo>
                  <a:cubicBezTo>
                    <a:pt x="0" y="48"/>
                    <a:pt x="0" y="95"/>
                    <a:pt x="12" y="107"/>
                  </a:cubicBezTo>
                  <a:cubicBezTo>
                    <a:pt x="4" y="139"/>
                    <a:pt x="12" y="150"/>
                    <a:pt x="29" y="150"/>
                  </a:cubicBezTo>
                  <a:cubicBezTo>
                    <a:pt x="37" y="150"/>
                    <a:pt x="48" y="147"/>
                    <a:pt x="60" y="143"/>
                  </a:cubicBezTo>
                  <a:cubicBezTo>
                    <a:pt x="84" y="143"/>
                    <a:pt x="84" y="119"/>
                    <a:pt x="107" y="119"/>
                  </a:cubicBezTo>
                  <a:lnTo>
                    <a:pt x="238" y="119"/>
                  </a:lnTo>
                  <a:cubicBezTo>
                    <a:pt x="238" y="119"/>
                    <a:pt x="250" y="119"/>
                    <a:pt x="250" y="143"/>
                  </a:cubicBezTo>
                  <a:lnTo>
                    <a:pt x="286" y="167"/>
                  </a:lnTo>
                  <a:lnTo>
                    <a:pt x="286" y="191"/>
                  </a:lnTo>
                  <a:lnTo>
                    <a:pt x="298" y="203"/>
                  </a:lnTo>
                  <a:lnTo>
                    <a:pt x="298" y="215"/>
                  </a:lnTo>
                  <a:cubicBezTo>
                    <a:pt x="298" y="226"/>
                    <a:pt x="298" y="226"/>
                    <a:pt x="310" y="250"/>
                  </a:cubicBezTo>
                  <a:cubicBezTo>
                    <a:pt x="322" y="274"/>
                    <a:pt x="357" y="286"/>
                    <a:pt x="381" y="286"/>
                  </a:cubicBezTo>
                  <a:cubicBezTo>
                    <a:pt x="417" y="274"/>
                    <a:pt x="429" y="250"/>
                    <a:pt x="429" y="215"/>
                  </a:cubicBezTo>
                  <a:cubicBezTo>
                    <a:pt x="417" y="143"/>
                    <a:pt x="357" y="72"/>
                    <a:pt x="286" y="36"/>
                  </a:cubicBezTo>
                  <a:cubicBezTo>
                    <a:pt x="238" y="12"/>
                    <a:pt x="194" y="0"/>
                    <a:pt x="151" y="0"/>
                  </a:cubicBezTo>
                  <a:close/>
                </a:path>
              </a:pathLst>
            </a:custGeom>
            <a:solidFill>
              <a:srgbClr val="DD895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0" name="Google Shape;830;p40"/>
            <p:cNvSpPr/>
            <p:nvPr/>
          </p:nvSpPr>
          <p:spPr>
            <a:xfrm>
              <a:off x="1788600" y="3094400"/>
              <a:ext cx="6575" cy="11500"/>
            </a:xfrm>
            <a:custGeom>
              <a:rect b="b" l="l" r="r" t="t"/>
              <a:pathLst>
                <a:path extrusionOk="0" h="460" w="263">
                  <a:moveTo>
                    <a:pt x="172" y="1"/>
                  </a:moveTo>
                  <a:cubicBezTo>
                    <a:pt x="152" y="1"/>
                    <a:pt x="138" y="7"/>
                    <a:pt x="132" y="19"/>
                  </a:cubicBezTo>
                  <a:cubicBezTo>
                    <a:pt x="48" y="114"/>
                    <a:pt x="1" y="269"/>
                    <a:pt x="13" y="400"/>
                  </a:cubicBezTo>
                  <a:cubicBezTo>
                    <a:pt x="13" y="435"/>
                    <a:pt x="48" y="459"/>
                    <a:pt x="72" y="459"/>
                  </a:cubicBezTo>
                  <a:cubicBezTo>
                    <a:pt x="108" y="459"/>
                    <a:pt x="132" y="435"/>
                    <a:pt x="132" y="400"/>
                  </a:cubicBezTo>
                  <a:lnTo>
                    <a:pt x="132" y="316"/>
                  </a:lnTo>
                  <a:lnTo>
                    <a:pt x="132" y="293"/>
                  </a:lnTo>
                  <a:lnTo>
                    <a:pt x="132" y="281"/>
                  </a:lnTo>
                  <a:cubicBezTo>
                    <a:pt x="132" y="269"/>
                    <a:pt x="132" y="245"/>
                    <a:pt x="144" y="233"/>
                  </a:cubicBezTo>
                  <a:cubicBezTo>
                    <a:pt x="144" y="221"/>
                    <a:pt x="167" y="209"/>
                    <a:pt x="167" y="197"/>
                  </a:cubicBezTo>
                  <a:lnTo>
                    <a:pt x="167" y="173"/>
                  </a:lnTo>
                  <a:cubicBezTo>
                    <a:pt x="167" y="173"/>
                    <a:pt x="167" y="162"/>
                    <a:pt x="179" y="162"/>
                  </a:cubicBezTo>
                  <a:cubicBezTo>
                    <a:pt x="179" y="150"/>
                    <a:pt x="191" y="138"/>
                    <a:pt x="203" y="114"/>
                  </a:cubicBezTo>
                  <a:lnTo>
                    <a:pt x="227" y="102"/>
                  </a:lnTo>
                  <a:lnTo>
                    <a:pt x="239" y="90"/>
                  </a:lnTo>
                  <a:cubicBezTo>
                    <a:pt x="251" y="54"/>
                    <a:pt x="263" y="31"/>
                    <a:pt x="239" y="19"/>
                  </a:cubicBezTo>
                  <a:cubicBezTo>
                    <a:pt x="215" y="7"/>
                    <a:pt x="191" y="1"/>
                    <a:pt x="172" y="1"/>
                  </a:cubicBezTo>
                  <a:close/>
                </a:path>
              </a:pathLst>
            </a:custGeom>
            <a:solidFill>
              <a:srgbClr val="DD895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 name="Google Shape;831;p40"/>
            <p:cNvSpPr/>
            <p:nvPr/>
          </p:nvSpPr>
          <p:spPr>
            <a:xfrm>
              <a:off x="1662400" y="3214025"/>
              <a:ext cx="29500" cy="124300"/>
            </a:xfrm>
            <a:custGeom>
              <a:rect b="b" l="l" r="r" t="t"/>
              <a:pathLst>
                <a:path extrusionOk="0" h="4972" w="1180">
                  <a:moveTo>
                    <a:pt x="869" y="1"/>
                  </a:moveTo>
                  <a:cubicBezTo>
                    <a:pt x="857" y="1"/>
                    <a:pt x="845" y="6"/>
                    <a:pt x="834" y="20"/>
                  </a:cubicBezTo>
                  <a:cubicBezTo>
                    <a:pt x="0" y="1092"/>
                    <a:pt x="608" y="2508"/>
                    <a:pt x="727" y="3687"/>
                  </a:cubicBezTo>
                  <a:cubicBezTo>
                    <a:pt x="774" y="4104"/>
                    <a:pt x="762" y="4521"/>
                    <a:pt x="608" y="4902"/>
                  </a:cubicBezTo>
                  <a:cubicBezTo>
                    <a:pt x="593" y="4945"/>
                    <a:pt x="632" y="4971"/>
                    <a:pt x="667" y="4971"/>
                  </a:cubicBezTo>
                  <a:cubicBezTo>
                    <a:pt x="689" y="4971"/>
                    <a:pt x="710" y="4960"/>
                    <a:pt x="715" y="4937"/>
                  </a:cubicBezTo>
                  <a:cubicBezTo>
                    <a:pt x="1179" y="3651"/>
                    <a:pt x="370" y="2354"/>
                    <a:pt x="536" y="1044"/>
                  </a:cubicBezTo>
                  <a:cubicBezTo>
                    <a:pt x="584" y="711"/>
                    <a:pt x="703" y="365"/>
                    <a:pt x="905" y="80"/>
                  </a:cubicBezTo>
                  <a:cubicBezTo>
                    <a:pt x="942" y="61"/>
                    <a:pt x="908" y="1"/>
                    <a:pt x="869" y="1"/>
                  </a:cubicBezTo>
                  <a:close/>
                </a:path>
              </a:pathLst>
            </a:custGeom>
            <a:solidFill>
              <a:srgbClr val="04876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2" name="Google Shape;832;p40"/>
            <p:cNvSpPr/>
            <p:nvPr/>
          </p:nvSpPr>
          <p:spPr>
            <a:xfrm>
              <a:off x="1777900" y="3156175"/>
              <a:ext cx="181575" cy="236950"/>
            </a:xfrm>
            <a:custGeom>
              <a:rect b="b" l="l" r="r" t="t"/>
              <a:pathLst>
                <a:path extrusionOk="0" h="9478" w="7263">
                  <a:moveTo>
                    <a:pt x="714" y="0"/>
                  </a:moveTo>
                  <a:cubicBezTo>
                    <a:pt x="679" y="2977"/>
                    <a:pt x="0" y="5977"/>
                    <a:pt x="0" y="8954"/>
                  </a:cubicBezTo>
                  <a:cubicBezTo>
                    <a:pt x="37" y="8951"/>
                    <a:pt x="74" y="8950"/>
                    <a:pt x="111" y="8950"/>
                  </a:cubicBezTo>
                  <a:cubicBezTo>
                    <a:pt x="233" y="8950"/>
                    <a:pt x="358" y="8965"/>
                    <a:pt x="476" y="9002"/>
                  </a:cubicBezTo>
                  <a:cubicBezTo>
                    <a:pt x="1334" y="9216"/>
                    <a:pt x="2227" y="9335"/>
                    <a:pt x="3119" y="9359"/>
                  </a:cubicBezTo>
                  <a:cubicBezTo>
                    <a:pt x="2977" y="8478"/>
                    <a:pt x="2834" y="7608"/>
                    <a:pt x="2774" y="6727"/>
                  </a:cubicBezTo>
                  <a:cubicBezTo>
                    <a:pt x="3108" y="6096"/>
                    <a:pt x="3334" y="5370"/>
                    <a:pt x="3417" y="4656"/>
                  </a:cubicBezTo>
                  <a:cubicBezTo>
                    <a:pt x="3881" y="5763"/>
                    <a:pt x="4382" y="6954"/>
                    <a:pt x="4798" y="8061"/>
                  </a:cubicBezTo>
                  <a:cubicBezTo>
                    <a:pt x="5322" y="8180"/>
                    <a:pt x="5917" y="8347"/>
                    <a:pt x="6334" y="8692"/>
                  </a:cubicBezTo>
                  <a:cubicBezTo>
                    <a:pt x="6584" y="8894"/>
                    <a:pt x="6799" y="9180"/>
                    <a:pt x="6906" y="9478"/>
                  </a:cubicBezTo>
                  <a:cubicBezTo>
                    <a:pt x="7108" y="8918"/>
                    <a:pt x="7263" y="8287"/>
                    <a:pt x="7215" y="7680"/>
                  </a:cubicBezTo>
                  <a:cubicBezTo>
                    <a:pt x="7180" y="7120"/>
                    <a:pt x="6977" y="6608"/>
                    <a:pt x="6763" y="6120"/>
                  </a:cubicBezTo>
                  <a:cubicBezTo>
                    <a:pt x="6406" y="5299"/>
                    <a:pt x="5977" y="4513"/>
                    <a:pt x="5489" y="3751"/>
                  </a:cubicBezTo>
                  <a:cubicBezTo>
                    <a:pt x="4905" y="2882"/>
                    <a:pt x="4596" y="1810"/>
                    <a:pt x="3751" y="1203"/>
                  </a:cubicBezTo>
                  <a:cubicBezTo>
                    <a:pt x="3548" y="1072"/>
                    <a:pt x="3346" y="953"/>
                    <a:pt x="3119" y="846"/>
                  </a:cubicBezTo>
                  <a:cubicBezTo>
                    <a:pt x="2346" y="477"/>
                    <a:pt x="1584" y="131"/>
                    <a:pt x="714" y="0"/>
                  </a:cubicBezTo>
                  <a:close/>
                </a:path>
              </a:pathLst>
            </a:custGeom>
            <a:solidFill>
              <a:srgbClr val="06B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 name="Google Shape;833;p40"/>
            <p:cNvSpPr/>
            <p:nvPr/>
          </p:nvSpPr>
          <p:spPr>
            <a:xfrm>
              <a:off x="1779675" y="3156175"/>
              <a:ext cx="43475" cy="172650"/>
            </a:xfrm>
            <a:custGeom>
              <a:rect b="b" l="l" r="r" t="t"/>
              <a:pathLst>
                <a:path extrusionOk="0" h="6906" w="1739">
                  <a:moveTo>
                    <a:pt x="620" y="0"/>
                  </a:moveTo>
                  <a:cubicBezTo>
                    <a:pt x="608" y="2286"/>
                    <a:pt x="191" y="4596"/>
                    <a:pt x="0" y="6906"/>
                  </a:cubicBezTo>
                  <a:cubicBezTo>
                    <a:pt x="167" y="6716"/>
                    <a:pt x="346" y="6513"/>
                    <a:pt x="501" y="6323"/>
                  </a:cubicBezTo>
                  <a:cubicBezTo>
                    <a:pt x="798" y="6013"/>
                    <a:pt x="1084" y="5680"/>
                    <a:pt x="1251" y="5311"/>
                  </a:cubicBezTo>
                  <a:cubicBezTo>
                    <a:pt x="1429" y="4941"/>
                    <a:pt x="1489" y="4489"/>
                    <a:pt x="1322" y="4108"/>
                  </a:cubicBezTo>
                  <a:cubicBezTo>
                    <a:pt x="1191" y="3787"/>
                    <a:pt x="917" y="3513"/>
                    <a:pt x="1001" y="3179"/>
                  </a:cubicBezTo>
                  <a:cubicBezTo>
                    <a:pt x="1024" y="3072"/>
                    <a:pt x="1084" y="2977"/>
                    <a:pt x="1143" y="2882"/>
                  </a:cubicBezTo>
                  <a:cubicBezTo>
                    <a:pt x="1274" y="2679"/>
                    <a:pt x="1417" y="2477"/>
                    <a:pt x="1548" y="2274"/>
                  </a:cubicBezTo>
                  <a:cubicBezTo>
                    <a:pt x="1632" y="2144"/>
                    <a:pt x="1739" y="1977"/>
                    <a:pt x="1739" y="1810"/>
                  </a:cubicBezTo>
                  <a:cubicBezTo>
                    <a:pt x="1739" y="1679"/>
                    <a:pt x="1679" y="1560"/>
                    <a:pt x="1620" y="1453"/>
                  </a:cubicBezTo>
                  <a:cubicBezTo>
                    <a:pt x="1358" y="929"/>
                    <a:pt x="1024" y="441"/>
                    <a:pt x="667" y="0"/>
                  </a:cubicBezTo>
                  <a:close/>
                </a:path>
              </a:pathLst>
            </a:custGeom>
            <a:solidFill>
              <a:srgbClr val="04876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 name="Google Shape;834;p40"/>
            <p:cNvSpPr/>
            <p:nvPr/>
          </p:nvSpPr>
          <p:spPr>
            <a:xfrm>
              <a:off x="1844275" y="3197475"/>
              <a:ext cx="21100" cy="77500"/>
            </a:xfrm>
            <a:custGeom>
              <a:rect b="b" l="l" r="r" t="t"/>
              <a:pathLst>
                <a:path extrusionOk="0" h="3100" w="844">
                  <a:moveTo>
                    <a:pt x="149" y="0"/>
                  </a:moveTo>
                  <a:cubicBezTo>
                    <a:pt x="122" y="0"/>
                    <a:pt x="95" y="21"/>
                    <a:pt x="95" y="63"/>
                  </a:cubicBezTo>
                  <a:cubicBezTo>
                    <a:pt x="0" y="1099"/>
                    <a:pt x="226" y="2158"/>
                    <a:pt x="715" y="3075"/>
                  </a:cubicBezTo>
                  <a:cubicBezTo>
                    <a:pt x="725" y="3093"/>
                    <a:pt x="742" y="3100"/>
                    <a:pt x="759" y="3100"/>
                  </a:cubicBezTo>
                  <a:cubicBezTo>
                    <a:pt x="800" y="3100"/>
                    <a:pt x="843" y="3058"/>
                    <a:pt x="810" y="3016"/>
                  </a:cubicBezTo>
                  <a:cubicBezTo>
                    <a:pt x="322" y="2111"/>
                    <a:pt x="107" y="1087"/>
                    <a:pt x="203" y="63"/>
                  </a:cubicBezTo>
                  <a:cubicBezTo>
                    <a:pt x="203" y="21"/>
                    <a:pt x="176" y="0"/>
                    <a:pt x="149" y="0"/>
                  </a:cubicBezTo>
                  <a:close/>
                </a:path>
              </a:pathLst>
            </a:custGeom>
            <a:solidFill>
              <a:srgbClr val="04876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 name="Google Shape;835;p40"/>
            <p:cNvSpPr/>
            <p:nvPr/>
          </p:nvSpPr>
          <p:spPr>
            <a:xfrm>
              <a:off x="1568625" y="3377025"/>
              <a:ext cx="60750" cy="65525"/>
            </a:xfrm>
            <a:custGeom>
              <a:rect b="b" l="l" r="r" t="t"/>
              <a:pathLst>
                <a:path extrusionOk="0" h="2621" w="2430">
                  <a:moveTo>
                    <a:pt x="513" y="1"/>
                  </a:moveTo>
                  <a:cubicBezTo>
                    <a:pt x="334" y="227"/>
                    <a:pt x="156" y="465"/>
                    <a:pt x="1" y="715"/>
                  </a:cubicBezTo>
                  <a:cubicBezTo>
                    <a:pt x="489" y="1311"/>
                    <a:pt x="953" y="1989"/>
                    <a:pt x="1382" y="2620"/>
                  </a:cubicBezTo>
                  <a:cubicBezTo>
                    <a:pt x="1727" y="2406"/>
                    <a:pt x="2120" y="2156"/>
                    <a:pt x="2430" y="1906"/>
                  </a:cubicBezTo>
                  <a:cubicBezTo>
                    <a:pt x="2251" y="1715"/>
                    <a:pt x="2073" y="1477"/>
                    <a:pt x="1894" y="1287"/>
                  </a:cubicBezTo>
                  <a:cubicBezTo>
                    <a:pt x="1442" y="810"/>
                    <a:pt x="1001" y="406"/>
                    <a:pt x="513" y="1"/>
                  </a:cubicBezTo>
                  <a:close/>
                </a:path>
              </a:pathLst>
            </a:custGeom>
            <a:solidFill>
              <a:srgbClr val="04876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 name="Google Shape;836;p40"/>
            <p:cNvSpPr/>
            <p:nvPr/>
          </p:nvSpPr>
          <p:spPr>
            <a:xfrm>
              <a:off x="1602275" y="3419300"/>
              <a:ext cx="11925" cy="11925"/>
            </a:xfrm>
            <a:custGeom>
              <a:rect b="b" l="l" r="r" t="t"/>
              <a:pathLst>
                <a:path extrusionOk="0" h="477" w="477">
                  <a:moveTo>
                    <a:pt x="238" y="1"/>
                  </a:moveTo>
                  <a:cubicBezTo>
                    <a:pt x="96" y="1"/>
                    <a:pt x="0" y="96"/>
                    <a:pt x="0" y="239"/>
                  </a:cubicBezTo>
                  <a:cubicBezTo>
                    <a:pt x="0" y="370"/>
                    <a:pt x="96" y="477"/>
                    <a:pt x="238" y="477"/>
                  </a:cubicBezTo>
                  <a:cubicBezTo>
                    <a:pt x="369" y="477"/>
                    <a:pt x="477" y="370"/>
                    <a:pt x="477" y="239"/>
                  </a:cubicBezTo>
                  <a:cubicBezTo>
                    <a:pt x="477" y="96"/>
                    <a:pt x="369" y="1"/>
                    <a:pt x="238" y="1"/>
                  </a:cubicBezTo>
                  <a:close/>
                </a:path>
              </a:pathLst>
            </a:custGeom>
            <a:solidFill>
              <a:srgbClr val="06B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7" name="Google Shape;837;p40"/>
            <p:cNvSpPr/>
            <p:nvPr/>
          </p:nvSpPr>
          <p:spPr>
            <a:xfrm>
              <a:off x="1882950" y="3357950"/>
              <a:ext cx="69675" cy="67925"/>
            </a:xfrm>
            <a:custGeom>
              <a:rect b="b" l="l" r="r" t="t"/>
              <a:pathLst>
                <a:path extrusionOk="0" h="2717" w="2787">
                  <a:moveTo>
                    <a:pt x="654" y="1"/>
                  </a:moveTo>
                  <a:cubicBezTo>
                    <a:pt x="627" y="1"/>
                    <a:pt x="600" y="1"/>
                    <a:pt x="572" y="2"/>
                  </a:cubicBezTo>
                  <a:cubicBezTo>
                    <a:pt x="168" y="38"/>
                    <a:pt x="144" y="442"/>
                    <a:pt x="96" y="752"/>
                  </a:cubicBezTo>
                  <a:cubicBezTo>
                    <a:pt x="49" y="1085"/>
                    <a:pt x="1" y="1419"/>
                    <a:pt x="108" y="1728"/>
                  </a:cubicBezTo>
                  <a:cubicBezTo>
                    <a:pt x="215" y="2014"/>
                    <a:pt x="418" y="2240"/>
                    <a:pt x="656" y="2419"/>
                  </a:cubicBezTo>
                  <a:cubicBezTo>
                    <a:pt x="811" y="2538"/>
                    <a:pt x="977" y="2645"/>
                    <a:pt x="1156" y="2681"/>
                  </a:cubicBezTo>
                  <a:cubicBezTo>
                    <a:pt x="1232" y="2706"/>
                    <a:pt x="1312" y="2717"/>
                    <a:pt x="1393" y="2717"/>
                  </a:cubicBezTo>
                  <a:cubicBezTo>
                    <a:pt x="1539" y="2717"/>
                    <a:pt x="1689" y="2683"/>
                    <a:pt x="1835" y="2645"/>
                  </a:cubicBezTo>
                  <a:cubicBezTo>
                    <a:pt x="1942" y="2609"/>
                    <a:pt x="2025" y="2574"/>
                    <a:pt x="2120" y="2526"/>
                  </a:cubicBezTo>
                  <a:cubicBezTo>
                    <a:pt x="2263" y="2431"/>
                    <a:pt x="2370" y="2300"/>
                    <a:pt x="2477" y="2169"/>
                  </a:cubicBezTo>
                  <a:cubicBezTo>
                    <a:pt x="2608" y="1954"/>
                    <a:pt x="2727" y="1740"/>
                    <a:pt x="2763" y="1502"/>
                  </a:cubicBezTo>
                  <a:cubicBezTo>
                    <a:pt x="2787" y="1264"/>
                    <a:pt x="2739" y="990"/>
                    <a:pt x="2608" y="800"/>
                  </a:cubicBezTo>
                  <a:cubicBezTo>
                    <a:pt x="2477" y="621"/>
                    <a:pt x="2287" y="490"/>
                    <a:pt x="2073" y="383"/>
                  </a:cubicBezTo>
                  <a:cubicBezTo>
                    <a:pt x="1954" y="311"/>
                    <a:pt x="1835" y="264"/>
                    <a:pt x="1715" y="216"/>
                  </a:cubicBezTo>
                  <a:cubicBezTo>
                    <a:pt x="1384" y="72"/>
                    <a:pt x="1011" y="1"/>
                    <a:pt x="654" y="1"/>
                  </a:cubicBezTo>
                  <a:close/>
                </a:path>
              </a:pathLst>
            </a:custGeom>
            <a:solidFill>
              <a:srgbClr val="04876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8" name="Google Shape;838;p40"/>
            <p:cNvSpPr/>
            <p:nvPr/>
          </p:nvSpPr>
          <p:spPr>
            <a:xfrm>
              <a:off x="1848725" y="3383125"/>
              <a:ext cx="85450" cy="93350"/>
            </a:xfrm>
            <a:custGeom>
              <a:rect b="b" l="l" r="r" t="t"/>
              <a:pathLst>
                <a:path extrusionOk="0" h="3734" w="3418">
                  <a:moveTo>
                    <a:pt x="1866" y="1"/>
                  </a:moveTo>
                  <a:cubicBezTo>
                    <a:pt x="1819" y="1"/>
                    <a:pt x="1775" y="13"/>
                    <a:pt x="1715" y="43"/>
                  </a:cubicBezTo>
                  <a:cubicBezTo>
                    <a:pt x="1120" y="912"/>
                    <a:pt x="656" y="1864"/>
                    <a:pt x="1" y="2698"/>
                  </a:cubicBezTo>
                  <a:cubicBezTo>
                    <a:pt x="48" y="2948"/>
                    <a:pt x="167" y="3186"/>
                    <a:pt x="298" y="3400"/>
                  </a:cubicBezTo>
                  <a:cubicBezTo>
                    <a:pt x="382" y="3519"/>
                    <a:pt x="477" y="3650"/>
                    <a:pt x="584" y="3734"/>
                  </a:cubicBezTo>
                  <a:cubicBezTo>
                    <a:pt x="882" y="3483"/>
                    <a:pt x="1168" y="3198"/>
                    <a:pt x="1453" y="2912"/>
                  </a:cubicBezTo>
                  <a:cubicBezTo>
                    <a:pt x="2072" y="2293"/>
                    <a:pt x="2656" y="1638"/>
                    <a:pt x="3323" y="1067"/>
                  </a:cubicBezTo>
                  <a:cubicBezTo>
                    <a:pt x="3418" y="769"/>
                    <a:pt x="3204" y="412"/>
                    <a:pt x="2942" y="257"/>
                  </a:cubicBezTo>
                  <a:cubicBezTo>
                    <a:pt x="2668" y="90"/>
                    <a:pt x="2346" y="54"/>
                    <a:pt x="2025" y="31"/>
                  </a:cubicBezTo>
                  <a:cubicBezTo>
                    <a:pt x="1959" y="13"/>
                    <a:pt x="1912" y="1"/>
                    <a:pt x="1866" y="1"/>
                  </a:cubicBezTo>
                  <a:close/>
                </a:path>
              </a:pathLst>
            </a:custGeom>
            <a:solidFill>
              <a:srgbClr val="FFC39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9" name="Google Shape;839;p40"/>
            <p:cNvSpPr/>
            <p:nvPr/>
          </p:nvSpPr>
          <p:spPr>
            <a:xfrm>
              <a:off x="1892775" y="3365125"/>
              <a:ext cx="11950" cy="11925"/>
            </a:xfrm>
            <a:custGeom>
              <a:rect b="b" l="l" r="r" t="t"/>
              <a:pathLst>
                <a:path extrusionOk="0" h="477" w="478">
                  <a:moveTo>
                    <a:pt x="239" y="1"/>
                  </a:moveTo>
                  <a:cubicBezTo>
                    <a:pt x="96" y="1"/>
                    <a:pt x="1" y="108"/>
                    <a:pt x="1" y="239"/>
                  </a:cubicBezTo>
                  <a:cubicBezTo>
                    <a:pt x="1" y="382"/>
                    <a:pt x="108" y="477"/>
                    <a:pt x="239" y="477"/>
                  </a:cubicBezTo>
                  <a:cubicBezTo>
                    <a:pt x="370" y="477"/>
                    <a:pt x="477" y="382"/>
                    <a:pt x="477" y="239"/>
                  </a:cubicBezTo>
                  <a:cubicBezTo>
                    <a:pt x="477" y="120"/>
                    <a:pt x="370" y="24"/>
                    <a:pt x="239" y="1"/>
                  </a:cubicBezTo>
                  <a:close/>
                </a:path>
              </a:pathLst>
            </a:custGeom>
            <a:solidFill>
              <a:srgbClr val="06B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0" name="Google Shape;840;p40"/>
            <p:cNvSpPr/>
            <p:nvPr/>
          </p:nvSpPr>
          <p:spPr>
            <a:xfrm>
              <a:off x="1666575" y="3922350"/>
              <a:ext cx="92300" cy="17275"/>
            </a:xfrm>
            <a:custGeom>
              <a:rect b="b" l="l" r="r" t="t"/>
              <a:pathLst>
                <a:path extrusionOk="0" h="691" w="3692">
                  <a:moveTo>
                    <a:pt x="0" y="0"/>
                  </a:moveTo>
                  <a:lnTo>
                    <a:pt x="107" y="691"/>
                  </a:lnTo>
                  <a:lnTo>
                    <a:pt x="3643" y="691"/>
                  </a:lnTo>
                  <a:lnTo>
                    <a:pt x="3691" y="0"/>
                  </a:lnTo>
                  <a:close/>
                </a:path>
              </a:pathLst>
            </a:custGeom>
            <a:solidFill>
              <a:srgbClr val="E5DFD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1" name="Google Shape;841;p40"/>
            <p:cNvSpPr/>
            <p:nvPr/>
          </p:nvSpPr>
          <p:spPr>
            <a:xfrm>
              <a:off x="1828500" y="3922350"/>
              <a:ext cx="92575" cy="17275"/>
            </a:xfrm>
            <a:custGeom>
              <a:rect b="b" l="l" r="r" t="t"/>
              <a:pathLst>
                <a:path extrusionOk="0" h="691" w="3703">
                  <a:moveTo>
                    <a:pt x="0" y="0"/>
                  </a:moveTo>
                  <a:lnTo>
                    <a:pt x="119" y="691"/>
                  </a:lnTo>
                  <a:lnTo>
                    <a:pt x="3655" y="691"/>
                  </a:lnTo>
                  <a:lnTo>
                    <a:pt x="3703" y="0"/>
                  </a:lnTo>
                  <a:close/>
                </a:path>
              </a:pathLst>
            </a:custGeom>
            <a:solidFill>
              <a:srgbClr val="E5DFD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2" name="Google Shape;842;p40"/>
            <p:cNvSpPr/>
            <p:nvPr/>
          </p:nvSpPr>
          <p:spPr>
            <a:xfrm>
              <a:off x="1859975" y="3961275"/>
              <a:ext cx="32225" cy="9575"/>
            </a:xfrm>
            <a:custGeom>
              <a:rect b="b" l="l" r="r" t="t"/>
              <a:pathLst>
                <a:path extrusionOk="0" h="383" w="1289">
                  <a:moveTo>
                    <a:pt x="1193" y="0"/>
                  </a:moveTo>
                  <a:cubicBezTo>
                    <a:pt x="1180" y="0"/>
                    <a:pt x="1168" y="5"/>
                    <a:pt x="1158" y="15"/>
                  </a:cubicBezTo>
                  <a:cubicBezTo>
                    <a:pt x="980" y="193"/>
                    <a:pt x="731" y="280"/>
                    <a:pt x="481" y="280"/>
                  </a:cubicBezTo>
                  <a:cubicBezTo>
                    <a:pt x="346" y="280"/>
                    <a:pt x="211" y="255"/>
                    <a:pt x="87" y="205"/>
                  </a:cubicBezTo>
                  <a:cubicBezTo>
                    <a:pt x="76" y="200"/>
                    <a:pt x="66" y="197"/>
                    <a:pt x="57" y="197"/>
                  </a:cubicBezTo>
                  <a:cubicBezTo>
                    <a:pt x="10" y="197"/>
                    <a:pt x="0" y="270"/>
                    <a:pt x="51" y="300"/>
                  </a:cubicBezTo>
                  <a:cubicBezTo>
                    <a:pt x="182" y="356"/>
                    <a:pt x="321" y="382"/>
                    <a:pt x="460" y="382"/>
                  </a:cubicBezTo>
                  <a:cubicBezTo>
                    <a:pt x="739" y="382"/>
                    <a:pt x="1019" y="277"/>
                    <a:pt x="1241" y="86"/>
                  </a:cubicBezTo>
                  <a:cubicBezTo>
                    <a:pt x="1288" y="58"/>
                    <a:pt x="1239" y="0"/>
                    <a:pt x="1193" y="0"/>
                  </a:cubicBezTo>
                  <a:close/>
                </a:path>
              </a:pathLst>
            </a:custGeom>
            <a:solidFill>
              <a:srgbClr val="544C4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3" name="Google Shape;843;p40"/>
            <p:cNvSpPr/>
            <p:nvPr/>
          </p:nvSpPr>
          <p:spPr>
            <a:xfrm>
              <a:off x="1887225" y="4128500"/>
              <a:ext cx="30975" cy="14725"/>
            </a:xfrm>
            <a:custGeom>
              <a:rect b="b" l="l" r="r" t="t"/>
              <a:pathLst>
                <a:path extrusionOk="0" h="589" w="1239">
                  <a:moveTo>
                    <a:pt x="861" y="1"/>
                  </a:moveTo>
                  <a:cubicBezTo>
                    <a:pt x="517" y="1"/>
                    <a:pt x="171" y="196"/>
                    <a:pt x="9" y="493"/>
                  </a:cubicBezTo>
                  <a:cubicBezTo>
                    <a:pt x="0" y="544"/>
                    <a:pt x="46" y="589"/>
                    <a:pt x="82" y="589"/>
                  </a:cubicBezTo>
                  <a:cubicBezTo>
                    <a:pt x="96" y="589"/>
                    <a:pt x="109" y="582"/>
                    <a:pt x="116" y="565"/>
                  </a:cubicBezTo>
                  <a:cubicBezTo>
                    <a:pt x="258" y="281"/>
                    <a:pt x="558" y="109"/>
                    <a:pt x="860" y="109"/>
                  </a:cubicBezTo>
                  <a:cubicBezTo>
                    <a:pt x="963" y="109"/>
                    <a:pt x="1066" y="129"/>
                    <a:pt x="1163" y="172"/>
                  </a:cubicBezTo>
                  <a:cubicBezTo>
                    <a:pt x="1172" y="177"/>
                    <a:pt x="1179" y="179"/>
                    <a:pt x="1186" y="179"/>
                  </a:cubicBezTo>
                  <a:cubicBezTo>
                    <a:pt x="1228" y="179"/>
                    <a:pt x="1238" y="95"/>
                    <a:pt x="1187" y="65"/>
                  </a:cubicBezTo>
                  <a:cubicBezTo>
                    <a:pt x="1083" y="21"/>
                    <a:pt x="972" y="1"/>
                    <a:pt x="861" y="1"/>
                  </a:cubicBezTo>
                  <a:close/>
                </a:path>
              </a:pathLst>
            </a:custGeom>
            <a:solidFill>
              <a:srgbClr val="544C4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4" name="Google Shape;844;p40"/>
            <p:cNvSpPr/>
            <p:nvPr/>
          </p:nvSpPr>
          <p:spPr>
            <a:xfrm>
              <a:off x="1872550" y="4143500"/>
              <a:ext cx="166100" cy="64325"/>
            </a:xfrm>
            <a:custGeom>
              <a:rect b="b" l="l" r="r" t="t"/>
              <a:pathLst>
                <a:path extrusionOk="0" h="2573" w="6644">
                  <a:moveTo>
                    <a:pt x="2762" y="0"/>
                  </a:moveTo>
                  <a:cubicBezTo>
                    <a:pt x="2536" y="715"/>
                    <a:pt x="1822" y="1251"/>
                    <a:pt x="1060" y="1251"/>
                  </a:cubicBezTo>
                  <a:cubicBezTo>
                    <a:pt x="857" y="1251"/>
                    <a:pt x="655" y="1215"/>
                    <a:pt x="465" y="1143"/>
                  </a:cubicBezTo>
                  <a:cubicBezTo>
                    <a:pt x="322" y="1417"/>
                    <a:pt x="84" y="1608"/>
                    <a:pt x="0" y="2572"/>
                  </a:cubicBezTo>
                  <a:lnTo>
                    <a:pt x="6334" y="2572"/>
                  </a:lnTo>
                  <a:cubicBezTo>
                    <a:pt x="6334" y="2560"/>
                    <a:pt x="6644" y="2263"/>
                    <a:pt x="5834" y="1596"/>
                  </a:cubicBezTo>
                  <a:cubicBezTo>
                    <a:pt x="5287" y="1155"/>
                    <a:pt x="3739" y="1548"/>
                    <a:pt x="2762" y="0"/>
                  </a:cubicBezTo>
                  <a:close/>
                </a:path>
              </a:pathLst>
            </a:custGeom>
            <a:solidFill>
              <a:srgbClr val="263C5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 name="Google Shape;845;p40"/>
            <p:cNvSpPr/>
            <p:nvPr/>
          </p:nvSpPr>
          <p:spPr>
            <a:xfrm>
              <a:off x="1599900" y="4143500"/>
              <a:ext cx="162525" cy="64325"/>
            </a:xfrm>
            <a:custGeom>
              <a:rect b="b" l="l" r="r" t="t"/>
              <a:pathLst>
                <a:path extrusionOk="0" h="2573" w="6501">
                  <a:moveTo>
                    <a:pt x="3810" y="0"/>
                  </a:moveTo>
                  <a:cubicBezTo>
                    <a:pt x="2846" y="1548"/>
                    <a:pt x="1322" y="1155"/>
                    <a:pt x="786" y="1596"/>
                  </a:cubicBezTo>
                  <a:cubicBezTo>
                    <a:pt x="0" y="2263"/>
                    <a:pt x="298" y="2560"/>
                    <a:pt x="298" y="2572"/>
                  </a:cubicBezTo>
                  <a:lnTo>
                    <a:pt x="6501" y="2572"/>
                  </a:lnTo>
                  <a:cubicBezTo>
                    <a:pt x="6441" y="1608"/>
                    <a:pt x="6203" y="1417"/>
                    <a:pt x="6060" y="1143"/>
                  </a:cubicBezTo>
                  <a:cubicBezTo>
                    <a:pt x="5882" y="1215"/>
                    <a:pt x="5691" y="1251"/>
                    <a:pt x="5477" y="1251"/>
                  </a:cubicBezTo>
                  <a:cubicBezTo>
                    <a:pt x="4739" y="1251"/>
                    <a:pt x="4036" y="715"/>
                    <a:pt x="3810" y="0"/>
                  </a:cubicBezTo>
                  <a:close/>
                </a:path>
              </a:pathLst>
            </a:custGeom>
            <a:solidFill>
              <a:srgbClr val="263C5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6" name="Google Shape;846;p40"/>
            <p:cNvSpPr/>
            <p:nvPr/>
          </p:nvSpPr>
          <p:spPr>
            <a:xfrm>
              <a:off x="1887425" y="4132775"/>
              <a:ext cx="49150" cy="56000"/>
            </a:xfrm>
            <a:custGeom>
              <a:rect b="b" l="l" r="r" t="t"/>
              <a:pathLst>
                <a:path extrusionOk="0" h="2240" w="1966">
                  <a:moveTo>
                    <a:pt x="989" y="1"/>
                  </a:moveTo>
                  <a:cubicBezTo>
                    <a:pt x="453" y="1"/>
                    <a:pt x="1" y="513"/>
                    <a:pt x="1" y="1120"/>
                  </a:cubicBezTo>
                  <a:cubicBezTo>
                    <a:pt x="1" y="1727"/>
                    <a:pt x="441" y="2239"/>
                    <a:pt x="989" y="2239"/>
                  </a:cubicBezTo>
                  <a:cubicBezTo>
                    <a:pt x="1525" y="2239"/>
                    <a:pt x="1965" y="1727"/>
                    <a:pt x="1965" y="1120"/>
                  </a:cubicBezTo>
                  <a:cubicBezTo>
                    <a:pt x="1965" y="513"/>
                    <a:pt x="1536" y="1"/>
                    <a:pt x="989" y="1"/>
                  </a:cubicBezTo>
                  <a:close/>
                </a:path>
              </a:pathLst>
            </a:custGeom>
            <a:solidFill>
              <a:srgbClr val="6B64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7" name="Google Shape;847;p40"/>
            <p:cNvSpPr/>
            <p:nvPr/>
          </p:nvSpPr>
          <p:spPr>
            <a:xfrm>
              <a:off x="1899325" y="4146175"/>
              <a:ext cx="25325" cy="29800"/>
            </a:xfrm>
            <a:custGeom>
              <a:rect b="b" l="l" r="r" t="t"/>
              <a:pathLst>
                <a:path extrusionOk="0" h="1192" w="1013">
                  <a:moveTo>
                    <a:pt x="530" y="0"/>
                  </a:moveTo>
                  <a:cubicBezTo>
                    <a:pt x="524" y="0"/>
                    <a:pt x="518" y="0"/>
                    <a:pt x="513" y="1"/>
                  </a:cubicBezTo>
                  <a:cubicBezTo>
                    <a:pt x="227" y="1"/>
                    <a:pt x="1" y="262"/>
                    <a:pt x="1" y="596"/>
                  </a:cubicBezTo>
                  <a:cubicBezTo>
                    <a:pt x="1" y="929"/>
                    <a:pt x="227" y="1191"/>
                    <a:pt x="513" y="1191"/>
                  </a:cubicBezTo>
                  <a:cubicBezTo>
                    <a:pt x="799" y="1191"/>
                    <a:pt x="1013" y="929"/>
                    <a:pt x="1013" y="596"/>
                  </a:cubicBezTo>
                  <a:cubicBezTo>
                    <a:pt x="1013" y="258"/>
                    <a:pt x="785" y="0"/>
                    <a:pt x="530" y="0"/>
                  </a:cubicBezTo>
                  <a:close/>
                </a:path>
              </a:pathLst>
            </a:custGeom>
            <a:solidFill>
              <a:srgbClr val="544C4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8" name="Google Shape;848;p40"/>
            <p:cNvSpPr/>
            <p:nvPr/>
          </p:nvSpPr>
          <p:spPr>
            <a:xfrm>
              <a:off x="1840550" y="3431275"/>
              <a:ext cx="38100" cy="61375"/>
            </a:xfrm>
            <a:custGeom>
              <a:rect b="b" l="l" r="r" t="t"/>
              <a:pathLst>
                <a:path extrusionOk="0" h="2455" w="1524">
                  <a:moveTo>
                    <a:pt x="103" y="1"/>
                  </a:moveTo>
                  <a:cubicBezTo>
                    <a:pt x="51" y="1"/>
                    <a:pt x="0" y="39"/>
                    <a:pt x="6" y="117"/>
                  </a:cubicBezTo>
                  <a:cubicBezTo>
                    <a:pt x="78" y="1034"/>
                    <a:pt x="542" y="1915"/>
                    <a:pt x="1316" y="2439"/>
                  </a:cubicBezTo>
                  <a:cubicBezTo>
                    <a:pt x="1334" y="2449"/>
                    <a:pt x="1352" y="2454"/>
                    <a:pt x="1369" y="2454"/>
                  </a:cubicBezTo>
                  <a:cubicBezTo>
                    <a:pt x="1462" y="2454"/>
                    <a:pt x="1524" y="2307"/>
                    <a:pt x="1423" y="2236"/>
                  </a:cubicBezTo>
                  <a:cubicBezTo>
                    <a:pt x="721" y="1760"/>
                    <a:pt x="268" y="950"/>
                    <a:pt x="209" y="117"/>
                  </a:cubicBezTo>
                  <a:cubicBezTo>
                    <a:pt x="209" y="39"/>
                    <a:pt x="155" y="1"/>
                    <a:pt x="103" y="1"/>
                  </a:cubicBezTo>
                  <a:close/>
                </a:path>
              </a:pathLst>
            </a:custGeom>
            <a:solidFill>
              <a:srgbClr val="1D65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9" name="Google Shape;849;p40"/>
            <p:cNvSpPr/>
            <p:nvPr/>
          </p:nvSpPr>
          <p:spPr>
            <a:xfrm>
              <a:off x="1668200" y="3431275"/>
              <a:ext cx="37975" cy="61375"/>
            </a:xfrm>
            <a:custGeom>
              <a:rect b="b" l="l" r="r" t="t"/>
              <a:pathLst>
                <a:path extrusionOk="0" h="2455" w="1519">
                  <a:moveTo>
                    <a:pt x="1414" y="1"/>
                  </a:moveTo>
                  <a:cubicBezTo>
                    <a:pt x="1361" y="1"/>
                    <a:pt x="1304" y="39"/>
                    <a:pt x="1304" y="117"/>
                  </a:cubicBezTo>
                  <a:cubicBezTo>
                    <a:pt x="1245" y="950"/>
                    <a:pt x="792" y="1760"/>
                    <a:pt x="102" y="2236"/>
                  </a:cubicBezTo>
                  <a:cubicBezTo>
                    <a:pt x="1" y="2307"/>
                    <a:pt x="54" y="2454"/>
                    <a:pt x="145" y="2454"/>
                  </a:cubicBezTo>
                  <a:cubicBezTo>
                    <a:pt x="161" y="2454"/>
                    <a:pt x="179" y="2449"/>
                    <a:pt x="197" y="2439"/>
                  </a:cubicBezTo>
                  <a:cubicBezTo>
                    <a:pt x="971" y="1915"/>
                    <a:pt x="1435" y="1034"/>
                    <a:pt x="1507" y="117"/>
                  </a:cubicBezTo>
                  <a:cubicBezTo>
                    <a:pt x="1519" y="39"/>
                    <a:pt x="1468" y="1"/>
                    <a:pt x="1414" y="1"/>
                  </a:cubicBezTo>
                  <a:close/>
                </a:path>
              </a:pathLst>
            </a:custGeom>
            <a:solidFill>
              <a:srgbClr val="1D65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0" name="Google Shape;850;p40"/>
            <p:cNvSpPr/>
            <p:nvPr/>
          </p:nvSpPr>
          <p:spPr>
            <a:xfrm>
              <a:off x="633400" y="3572000"/>
              <a:ext cx="101825" cy="635525"/>
            </a:xfrm>
            <a:custGeom>
              <a:rect b="b" l="l" r="r" t="t"/>
              <a:pathLst>
                <a:path extrusionOk="0" h="25421" w="4073">
                  <a:moveTo>
                    <a:pt x="1227" y="0"/>
                  </a:moveTo>
                  <a:lnTo>
                    <a:pt x="1" y="203"/>
                  </a:lnTo>
                  <a:lnTo>
                    <a:pt x="3811" y="25420"/>
                  </a:lnTo>
                  <a:lnTo>
                    <a:pt x="4072" y="25158"/>
                  </a:lnTo>
                  <a:lnTo>
                    <a:pt x="1227" y="0"/>
                  </a:lnTo>
                  <a:close/>
                </a:path>
              </a:pathLst>
            </a:custGeom>
            <a:solidFill>
              <a:srgbClr val="263C5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 name="Google Shape;851;p40"/>
            <p:cNvSpPr/>
            <p:nvPr/>
          </p:nvSpPr>
          <p:spPr>
            <a:xfrm>
              <a:off x="619400" y="3324050"/>
              <a:ext cx="266150" cy="298000"/>
            </a:xfrm>
            <a:custGeom>
              <a:rect b="b" l="l" r="r" t="t"/>
              <a:pathLst>
                <a:path extrusionOk="0" h="11920" w="10646">
                  <a:moveTo>
                    <a:pt x="10264" y="1"/>
                  </a:moveTo>
                  <a:lnTo>
                    <a:pt x="7835" y="679"/>
                  </a:lnTo>
                  <a:cubicBezTo>
                    <a:pt x="7716" y="1394"/>
                    <a:pt x="7597" y="2096"/>
                    <a:pt x="7478" y="2810"/>
                  </a:cubicBezTo>
                  <a:lnTo>
                    <a:pt x="2370" y="9037"/>
                  </a:lnTo>
                  <a:cubicBezTo>
                    <a:pt x="2370" y="9037"/>
                    <a:pt x="799" y="9823"/>
                    <a:pt x="537" y="10121"/>
                  </a:cubicBezTo>
                  <a:cubicBezTo>
                    <a:pt x="287" y="10418"/>
                    <a:pt x="96" y="11014"/>
                    <a:pt x="84" y="11157"/>
                  </a:cubicBezTo>
                  <a:cubicBezTo>
                    <a:pt x="60" y="11288"/>
                    <a:pt x="1" y="11907"/>
                    <a:pt x="120" y="11919"/>
                  </a:cubicBezTo>
                  <a:cubicBezTo>
                    <a:pt x="125" y="11919"/>
                    <a:pt x="130" y="11919"/>
                    <a:pt x="135" y="11919"/>
                  </a:cubicBezTo>
                  <a:cubicBezTo>
                    <a:pt x="249" y="11919"/>
                    <a:pt x="361" y="11787"/>
                    <a:pt x="418" y="11502"/>
                  </a:cubicBezTo>
                  <a:cubicBezTo>
                    <a:pt x="477" y="11204"/>
                    <a:pt x="680" y="10835"/>
                    <a:pt x="680" y="10835"/>
                  </a:cubicBezTo>
                  <a:lnTo>
                    <a:pt x="1596" y="10454"/>
                  </a:lnTo>
                  <a:lnTo>
                    <a:pt x="1430" y="10847"/>
                  </a:lnTo>
                  <a:cubicBezTo>
                    <a:pt x="1430" y="10847"/>
                    <a:pt x="953" y="11157"/>
                    <a:pt x="953" y="11371"/>
                  </a:cubicBezTo>
                  <a:cubicBezTo>
                    <a:pt x="953" y="11449"/>
                    <a:pt x="1015" y="11481"/>
                    <a:pt x="1110" y="11481"/>
                  </a:cubicBezTo>
                  <a:cubicBezTo>
                    <a:pt x="1263" y="11481"/>
                    <a:pt x="1503" y="11398"/>
                    <a:pt x="1715" y="11288"/>
                  </a:cubicBezTo>
                  <a:cubicBezTo>
                    <a:pt x="2061" y="11109"/>
                    <a:pt x="2537" y="10930"/>
                    <a:pt x="2775" y="10514"/>
                  </a:cubicBezTo>
                  <a:cubicBezTo>
                    <a:pt x="3013" y="10097"/>
                    <a:pt x="3085" y="9978"/>
                    <a:pt x="3085" y="9978"/>
                  </a:cubicBezTo>
                  <a:cubicBezTo>
                    <a:pt x="3085" y="9978"/>
                    <a:pt x="3168" y="9680"/>
                    <a:pt x="3644" y="9406"/>
                  </a:cubicBezTo>
                  <a:cubicBezTo>
                    <a:pt x="4120" y="9121"/>
                    <a:pt x="9359" y="4727"/>
                    <a:pt x="9847" y="3525"/>
                  </a:cubicBezTo>
                  <a:cubicBezTo>
                    <a:pt x="10324" y="2322"/>
                    <a:pt x="10645" y="1846"/>
                    <a:pt x="10645" y="1846"/>
                  </a:cubicBezTo>
                  <a:lnTo>
                    <a:pt x="10264" y="1"/>
                  </a:lnTo>
                  <a:close/>
                </a:path>
              </a:pathLst>
            </a:custGeom>
            <a:solidFill>
              <a:srgbClr val="FABEB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40"/>
            <p:cNvSpPr/>
            <p:nvPr/>
          </p:nvSpPr>
          <p:spPr>
            <a:xfrm>
              <a:off x="1125125" y="3290125"/>
              <a:ext cx="235175" cy="211050"/>
            </a:xfrm>
            <a:custGeom>
              <a:rect b="b" l="l" r="r" t="t"/>
              <a:pathLst>
                <a:path extrusionOk="0" h="8442" w="9407">
                  <a:moveTo>
                    <a:pt x="2596" y="0"/>
                  </a:moveTo>
                  <a:cubicBezTo>
                    <a:pt x="1977" y="191"/>
                    <a:pt x="1310" y="441"/>
                    <a:pt x="715" y="667"/>
                  </a:cubicBezTo>
                  <a:cubicBezTo>
                    <a:pt x="465" y="750"/>
                    <a:pt x="215" y="846"/>
                    <a:pt x="1" y="1012"/>
                  </a:cubicBezTo>
                  <a:cubicBezTo>
                    <a:pt x="548" y="2227"/>
                    <a:pt x="1108" y="3548"/>
                    <a:pt x="2144" y="4406"/>
                  </a:cubicBezTo>
                  <a:cubicBezTo>
                    <a:pt x="2382" y="4596"/>
                    <a:pt x="2656" y="4775"/>
                    <a:pt x="2918" y="4941"/>
                  </a:cubicBezTo>
                  <a:cubicBezTo>
                    <a:pt x="4656" y="6072"/>
                    <a:pt x="6120" y="7311"/>
                    <a:pt x="7859" y="8442"/>
                  </a:cubicBezTo>
                  <a:cubicBezTo>
                    <a:pt x="8383" y="8275"/>
                    <a:pt x="8907" y="7942"/>
                    <a:pt x="9407" y="7739"/>
                  </a:cubicBezTo>
                  <a:cubicBezTo>
                    <a:pt x="9002" y="7442"/>
                    <a:pt x="8478" y="7370"/>
                    <a:pt x="8049" y="7108"/>
                  </a:cubicBezTo>
                  <a:cubicBezTo>
                    <a:pt x="7787" y="6942"/>
                    <a:pt x="7561" y="6727"/>
                    <a:pt x="7335" y="6513"/>
                  </a:cubicBezTo>
                  <a:cubicBezTo>
                    <a:pt x="7013" y="6191"/>
                    <a:pt x="6680" y="5882"/>
                    <a:pt x="6382" y="5513"/>
                  </a:cubicBezTo>
                  <a:cubicBezTo>
                    <a:pt x="6180" y="5263"/>
                    <a:pt x="6001" y="5013"/>
                    <a:pt x="5799" y="4763"/>
                  </a:cubicBezTo>
                  <a:cubicBezTo>
                    <a:pt x="5120" y="3882"/>
                    <a:pt x="4287" y="2989"/>
                    <a:pt x="3322" y="2417"/>
                  </a:cubicBezTo>
                  <a:cubicBezTo>
                    <a:pt x="3084" y="1619"/>
                    <a:pt x="2822" y="798"/>
                    <a:pt x="2596" y="0"/>
                  </a:cubicBezTo>
                  <a:close/>
                </a:path>
              </a:pathLst>
            </a:custGeom>
            <a:solidFill>
              <a:srgbClr val="FABEB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 name="Google Shape;853;p40"/>
            <p:cNvSpPr/>
            <p:nvPr/>
          </p:nvSpPr>
          <p:spPr>
            <a:xfrm>
              <a:off x="762000" y="4141425"/>
              <a:ext cx="175325" cy="69675"/>
            </a:xfrm>
            <a:custGeom>
              <a:rect b="b" l="l" r="r" t="t"/>
              <a:pathLst>
                <a:path extrusionOk="0" h="2787" w="7013">
                  <a:moveTo>
                    <a:pt x="4239" y="0"/>
                  </a:moveTo>
                  <a:cubicBezTo>
                    <a:pt x="3215" y="1810"/>
                    <a:pt x="1464" y="1334"/>
                    <a:pt x="845" y="1810"/>
                  </a:cubicBezTo>
                  <a:cubicBezTo>
                    <a:pt x="0" y="2465"/>
                    <a:pt x="333" y="2786"/>
                    <a:pt x="333" y="2786"/>
                  </a:cubicBezTo>
                  <a:lnTo>
                    <a:pt x="7013" y="2786"/>
                  </a:lnTo>
                  <a:cubicBezTo>
                    <a:pt x="6941" y="1726"/>
                    <a:pt x="6656" y="1595"/>
                    <a:pt x="6489" y="1274"/>
                  </a:cubicBezTo>
                  <a:cubicBezTo>
                    <a:pt x="6322" y="964"/>
                    <a:pt x="6144" y="12"/>
                    <a:pt x="6144" y="12"/>
                  </a:cubicBezTo>
                  <a:lnTo>
                    <a:pt x="4239" y="0"/>
                  </a:lnTo>
                  <a:close/>
                </a:path>
              </a:pathLst>
            </a:custGeom>
            <a:solidFill>
              <a:srgbClr val="263C5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 name="Google Shape;854;p40"/>
            <p:cNvSpPr/>
            <p:nvPr/>
          </p:nvSpPr>
          <p:spPr>
            <a:xfrm>
              <a:off x="1086125" y="4141425"/>
              <a:ext cx="175050" cy="69675"/>
            </a:xfrm>
            <a:custGeom>
              <a:rect b="b" l="l" r="r" t="t"/>
              <a:pathLst>
                <a:path extrusionOk="0" h="2787" w="7002">
                  <a:moveTo>
                    <a:pt x="2763" y="0"/>
                  </a:moveTo>
                  <a:lnTo>
                    <a:pt x="858" y="12"/>
                  </a:lnTo>
                  <a:cubicBezTo>
                    <a:pt x="858" y="12"/>
                    <a:pt x="680" y="964"/>
                    <a:pt x="513" y="1274"/>
                  </a:cubicBezTo>
                  <a:cubicBezTo>
                    <a:pt x="358" y="1595"/>
                    <a:pt x="72" y="1726"/>
                    <a:pt x="1" y="2786"/>
                  </a:cubicBezTo>
                  <a:lnTo>
                    <a:pt x="6680" y="2786"/>
                  </a:lnTo>
                  <a:cubicBezTo>
                    <a:pt x="6680" y="2786"/>
                    <a:pt x="7002" y="2465"/>
                    <a:pt x="6156" y="1810"/>
                  </a:cubicBezTo>
                  <a:cubicBezTo>
                    <a:pt x="5549" y="1334"/>
                    <a:pt x="3787" y="1810"/>
                    <a:pt x="2763" y="0"/>
                  </a:cubicBezTo>
                  <a:close/>
                </a:path>
              </a:pathLst>
            </a:custGeom>
            <a:solidFill>
              <a:srgbClr val="263C5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5" name="Google Shape;855;p40"/>
            <p:cNvSpPr/>
            <p:nvPr/>
          </p:nvSpPr>
          <p:spPr>
            <a:xfrm>
              <a:off x="849200" y="3475250"/>
              <a:ext cx="320600" cy="681375"/>
            </a:xfrm>
            <a:custGeom>
              <a:rect b="b" l="l" r="r" t="t"/>
              <a:pathLst>
                <a:path extrusionOk="0" h="27255" w="12824">
                  <a:moveTo>
                    <a:pt x="10026" y="1"/>
                  </a:moveTo>
                  <a:lnTo>
                    <a:pt x="1275" y="60"/>
                  </a:lnTo>
                  <a:cubicBezTo>
                    <a:pt x="1275" y="60"/>
                    <a:pt x="382" y="3454"/>
                    <a:pt x="262" y="8835"/>
                  </a:cubicBezTo>
                  <a:cubicBezTo>
                    <a:pt x="155" y="14205"/>
                    <a:pt x="1" y="26992"/>
                    <a:pt x="1" y="26992"/>
                  </a:cubicBezTo>
                  <a:lnTo>
                    <a:pt x="3013" y="26992"/>
                  </a:lnTo>
                  <a:lnTo>
                    <a:pt x="5335" y="4168"/>
                  </a:lnTo>
                  <a:lnTo>
                    <a:pt x="5954" y="4168"/>
                  </a:lnTo>
                  <a:lnTo>
                    <a:pt x="9764" y="27254"/>
                  </a:lnTo>
                  <a:lnTo>
                    <a:pt x="12824" y="27254"/>
                  </a:lnTo>
                  <a:cubicBezTo>
                    <a:pt x="12824" y="27254"/>
                    <a:pt x="11681" y="4763"/>
                    <a:pt x="10026" y="1"/>
                  </a:cubicBezTo>
                  <a:close/>
                </a:path>
              </a:pathLst>
            </a:custGeom>
            <a:solidFill>
              <a:srgbClr val="2277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6" name="Google Shape;856;p40"/>
            <p:cNvSpPr/>
            <p:nvPr/>
          </p:nvSpPr>
          <p:spPr>
            <a:xfrm>
              <a:off x="870300" y="3496175"/>
              <a:ext cx="39675" cy="53525"/>
            </a:xfrm>
            <a:custGeom>
              <a:rect b="b" l="l" r="r" t="t"/>
              <a:pathLst>
                <a:path extrusionOk="0" h="2141" w="1587">
                  <a:moveTo>
                    <a:pt x="1529" y="1"/>
                  </a:moveTo>
                  <a:cubicBezTo>
                    <a:pt x="1507" y="1"/>
                    <a:pt x="1483" y="14"/>
                    <a:pt x="1478" y="45"/>
                  </a:cubicBezTo>
                  <a:cubicBezTo>
                    <a:pt x="1312" y="878"/>
                    <a:pt x="788" y="1628"/>
                    <a:pt x="50" y="2045"/>
                  </a:cubicBezTo>
                  <a:cubicBezTo>
                    <a:pt x="1" y="2065"/>
                    <a:pt x="32" y="2141"/>
                    <a:pt x="78" y="2141"/>
                  </a:cubicBezTo>
                  <a:cubicBezTo>
                    <a:pt x="88" y="2141"/>
                    <a:pt x="98" y="2137"/>
                    <a:pt x="109" y="2129"/>
                  </a:cubicBezTo>
                  <a:cubicBezTo>
                    <a:pt x="859" y="1700"/>
                    <a:pt x="1419" y="926"/>
                    <a:pt x="1574" y="57"/>
                  </a:cubicBezTo>
                  <a:cubicBezTo>
                    <a:pt x="1587" y="23"/>
                    <a:pt x="1558" y="1"/>
                    <a:pt x="1529" y="1"/>
                  </a:cubicBezTo>
                  <a:close/>
                </a:path>
              </a:pathLst>
            </a:custGeom>
            <a:solidFill>
              <a:srgbClr val="1D65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 name="Google Shape;857;p40"/>
            <p:cNvSpPr/>
            <p:nvPr/>
          </p:nvSpPr>
          <p:spPr>
            <a:xfrm>
              <a:off x="971825" y="3494700"/>
              <a:ext cx="13050" cy="33600"/>
            </a:xfrm>
            <a:custGeom>
              <a:rect b="b" l="l" r="r" t="t"/>
              <a:pathLst>
                <a:path extrusionOk="0" h="1344" w="522">
                  <a:moveTo>
                    <a:pt x="101" y="0"/>
                  </a:moveTo>
                  <a:cubicBezTo>
                    <a:pt x="69" y="0"/>
                    <a:pt x="42" y="23"/>
                    <a:pt x="49" y="56"/>
                  </a:cubicBezTo>
                  <a:cubicBezTo>
                    <a:pt x="120" y="330"/>
                    <a:pt x="1" y="592"/>
                    <a:pt x="49" y="878"/>
                  </a:cubicBezTo>
                  <a:cubicBezTo>
                    <a:pt x="72" y="1092"/>
                    <a:pt x="191" y="1306"/>
                    <a:pt x="418" y="1342"/>
                  </a:cubicBezTo>
                  <a:cubicBezTo>
                    <a:pt x="421" y="1343"/>
                    <a:pt x="424" y="1343"/>
                    <a:pt x="428" y="1343"/>
                  </a:cubicBezTo>
                  <a:cubicBezTo>
                    <a:pt x="492" y="1343"/>
                    <a:pt x="521" y="1235"/>
                    <a:pt x="453" y="1235"/>
                  </a:cubicBezTo>
                  <a:cubicBezTo>
                    <a:pt x="215" y="1211"/>
                    <a:pt x="156" y="949"/>
                    <a:pt x="156" y="759"/>
                  </a:cubicBezTo>
                  <a:cubicBezTo>
                    <a:pt x="156" y="521"/>
                    <a:pt x="227" y="283"/>
                    <a:pt x="168" y="44"/>
                  </a:cubicBezTo>
                  <a:cubicBezTo>
                    <a:pt x="152" y="13"/>
                    <a:pt x="125" y="0"/>
                    <a:pt x="101" y="0"/>
                  </a:cubicBezTo>
                  <a:close/>
                </a:path>
              </a:pathLst>
            </a:custGeom>
            <a:solidFill>
              <a:srgbClr val="1D65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8" name="Google Shape;858;p40"/>
            <p:cNvSpPr/>
            <p:nvPr/>
          </p:nvSpPr>
          <p:spPr>
            <a:xfrm>
              <a:off x="983750" y="3497350"/>
              <a:ext cx="3875" cy="71250"/>
            </a:xfrm>
            <a:custGeom>
              <a:rect b="b" l="l" r="r" t="t"/>
              <a:pathLst>
                <a:path extrusionOk="0" h="2850" w="155">
                  <a:moveTo>
                    <a:pt x="84" y="1"/>
                  </a:moveTo>
                  <a:cubicBezTo>
                    <a:pt x="60" y="1"/>
                    <a:pt x="36" y="16"/>
                    <a:pt x="36" y="46"/>
                  </a:cubicBezTo>
                  <a:cubicBezTo>
                    <a:pt x="0" y="962"/>
                    <a:pt x="12" y="1879"/>
                    <a:pt x="48" y="2796"/>
                  </a:cubicBezTo>
                  <a:cubicBezTo>
                    <a:pt x="48" y="2832"/>
                    <a:pt x="78" y="2849"/>
                    <a:pt x="104" y="2849"/>
                  </a:cubicBezTo>
                  <a:cubicBezTo>
                    <a:pt x="131" y="2849"/>
                    <a:pt x="155" y="2832"/>
                    <a:pt x="143" y="2796"/>
                  </a:cubicBezTo>
                  <a:cubicBezTo>
                    <a:pt x="107" y="1879"/>
                    <a:pt x="107" y="962"/>
                    <a:pt x="131" y="46"/>
                  </a:cubicBezTo>
                  <a:cubicBezTo>
                    <a:pt x="131" y="16"/>
                    <a:pt x="107" y="1"/>
                    <a:pt x="84" y="1"/>
                  </a:cubicBezTo>
                  <a:close/>
                </a:path>
              </a:pathLst>
            </a:custGeom>
            <a:solidFill>
              <a:srgbClr val="1D65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9" name="Google Shape;859;p40"/>
            <p:cNvSpPr/>
            <p:nvPr/>
          </p:nvSpPr>
          <p:spPr>
            <a:xfrm>
              <a:off x="952775" y="3544600"/>
              <a:ext cx="63125" cy="8975"/>
            </a:xfrm>
            <a:custGeom>
              <a:rect b="b" l="l" r="r" t="t"/>
              <a:pathLst>
                <a:path extrusionOk="0" h="359" w="2525">
                  <a:moveTo>
                    <a:pt x="2455" y="0"/>
                  </a:moveTo>
                  <a:cubicBezTo>
                    <a:pt x="2451" y="0"/>
                    <a:pt x="2447" y="0"/>
                    <a:pt x="2442" y="1"/>
                  </a:cubicBezTo>
                  <a:cubicBezTo>
                    <a:pt x="1656" y="84"/>
                    <a:pt x="870" y="168"/>
                    <a:pt x="84" y="251"/>
                  </a:cubicBezTo>
                  <a:cubicBezTo>
                    <a:pt x="1" y="251"/>
                    <a:pt x="1" y="358"/>
                    <a:pt x="84" y="358"/>
                  </a:cubicBezTo>
                  <a:cubicBezTo>
                    <a:pt x="870" y="263"/>
                    <a:pt x="1656" y="192"/>
                    <a:pt x="2442" y="108"/>
                  </a:cubicBezTo>
                  <a:cubicBezTo>
                    <a:pt x="2520" y="86"/>
                    <a:pt x="2525" y="0"/>
                    <a:pt x="2455" y="0"/>
                  </a:cubicBezTo>
                  <a:close/>
                </a:path>
              </a:pathLst>
            </a:custGeom>
            <a:solidFill>
              <a:srgbClr val="1D65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0" name="Google Shape;860;p40"/>
            <p:cNvSpPr/>
            <p:nvPr/>
          </p:nvSpPr>
          <p:spPr>
            <a:xfrm>
              <a:off x="961425" y="3553825"/>
              <a:ext cx="57750" cy="8975"/>
            </a:xfrm>
            <a:custGeom>
              <a:rect b="b" l="l" r="r" t="t"/>
              <a:pathLst>
                <a:path extrusionOk="0" h="359" w="2310">
                  <a:moveTo>
                    <a:pt x="2249" y="0"/>
                  </a:moveTo>
                  <a:cubicBezTo>
                    <a:pt x="2246" y="0"/>
                    <a:pt x="2242" y="0"/>
                    <a:pt x="2239" y="1"/>
                  </a:cubicBezTo>
                  <a:cubicBezTo>
                    <a:pt x="1524" y="96"/>
                    <a:pt x="810" y="168"/>
                    <a:pt x="72" y="251"/>
                  </a:cubicBezTo>
                  <a:cubicBezTo>
                    <a:pt x="0" y="251"/>
                    <a:pt x="0" y="358"/>
                    <a:pt x="72" y="358"/>
                  </a:cubicBezTo>
                  <a:cubicBezTo>
                    <a:pt x="786" y="275"/>
                    <a:pt x="1500" y="192"/>
                    <a:pt x="2239" y="108"/>
                  </a:cubicBezTo>
                  <a:cubicBezTo>
                    <a:pt x="2306" y="97"/>
                    <a:pt x="2310" y="0"/>
                    <a:pt x="2249" y="0"/>
                  </a:cubicBezTo>
                  <a:close/>
                </a:path>
              </a:pathLst>
            </a:custGeom>
            <a:solidFill>
              <a:srgbClr val="1D65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 name="Google Shape;861;p40"/>
            <p:cNvSpPr/>
            <p:nvPr/>
          </p:nvSpPr>
          <p:spPr>
            <a:xfrm>
              <a:off x="869300" y="3497125"/>
              <a:ext cx="49875" cy="63975"/>
            </a:xfrm>
            <a:custGeom>
              <a:rect b="b" l="l" r="r" t="t"/>
              <a:pathLst>
                <a:path extrusionOk="0" h="2559" w="1995">
                  <a:moveTo>
                    <a:pt x="1939" y="1"/>
                  </a:moveTo>
                  <a:cubicBezTo>
                    <a:pt x="1911" y="1"/>
                    <a:pt x="1881" y="19"/>
                    <a:pt x="1875" y="55"/>
                  </a:cubicBezTo>
                  <a:cubicBezTo>
                    <a:pt x="1816" y="1126"/>
                    <a:pt x="1066" y="2102"/>
                    <a:pt x="54" y="2448"/>
                  </a:cubicBezTo>
                  <a:cubicBezTo>
                    <a:pt x="1" y="2480"/>
                    <a:pt x="4" y="2559"/>
                    <a:pt x="65" y="2559"/>
                  </a:cubicBezTo>
                  <a:cubicBezTo>
                    <a:pt x="72" y="2559"/>
                    <a:pt x="80" y="2557"/>
                    <a:pt x="90" y="2555"/>
                  </a:cubicBezTo>
                  <a:cubicBezTo>
                    <a:pt x="1137" y="2186"/>
                    <a:pt x="1911" y="1174"/>
                    <a:pt x="1995" y="55"/>
                  </a:cubicBezTo>
                  <a:cubicBezTo>
                    <a:pt x="1995" y="19"/>
                    <a:pt x="1968" y="1"/>
                    <a:pt x="1939" y="1"/>
                  </a:cubicBezTo>
                  <a:close/>
                </a:path>
              </a:pathLst>
            </a:custGeom>
            <a:solidFill>
              <a:srgbClr val="1D65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2" name="Google Shape;862;p40"/>
            <p:cNvSpPr/>
            <p:nvPr/>
          </p:nvSpPr>
          <p:spPr>
            <a:xfrm>
              <a:off x="1073175" y="3493750"/>
              <a:ext cx="39900" cy="53675"/>
            </a:xfrm>
            <a:custGeom>
              <a:rect b="b" l="l" r="r" t="t"/>
              <a:pathLst>
                <a:path extrusionOk="0" h="2147" w="1596">
                  <a:moveTo>
                    <a:pt x="63" y="1"/>
                  </a:moveTo>
                  <a:cubicBezTo>
                    <a:pt x="32" y="1"/>
                    <a:pt x="0" y="30"/>
                    <a:pt x="7" y="71"/>
                  </a:cubicBezTo>
                  <a:cubicBezTo>
                    <a:pt x="174" y="928"/>
                    <a:pt x="721" y="1690"/>
                    <a:pt x="1483" y="2142"/>
                  </a:cubicBezTo>
                  <a:cubicBezTo>
                    <a:pt x="1491" y="2145"/>
                    <a:pt x="1498" y="2146"/>
                    <a:pt x="1505" y="2146"/>
                  </a:cubicBezTo>
                  <a:cubicBezTo>
                    <a:pt x="1556" y="2146"/>
                    <a:pt x="1595" y="2078"/>
                    <a:pt x="1543" y="2047"/>
                  </a:cubicBezTo>
                  <a:cubicBezTo>
                    <a:pt x="805" y="1618"/>
                    <a:pt x="281" y="892"/>
                    <a:pt x="114" y="59"/>
                  </a:cubicBezTo>
                  <a:cubicBezTo>
                    <a:pt x="109" y="18"/>
                    <a:pt x="86" y="1"/>
                    <a:pt x="63" y="1"/>
                  </a:cubicBezTo>
                  <a:close/>
                </a:path>
              </a:pathLst>
            </a:custGeom>
            <a:solidFill>
              <a:srgbClr val="1D65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3" name="Google Shape;863;p40"/>
            <p:cNvSpPr/>
            <p:nvPr/>
          </p:nvSpPr>
          <p:spPr>
            <a:xfrm>
              <a:off x="1063800" y="3494675"/>
              <a:ext cx="49550" cy="63825"/>
            </a:xfrm>
            <a:custGeom>
              <a:rect b="b" l="l" r="r" t="t"/>
              <a:pathLst>
                <a:path extrusionOk="0" h="2553" w="1982">
                  <a:moveTo>
                    <a:pt x="60" y="1"/>
                  </a:moveTo>
                  <a:cubicBezTo>
                    <a:pt x="31" y="1"/>
                    <a:pt x="1" y="16"/>
                    <a:pt x="1" y="45"/>
                  </a:cubicBezTo>
                  <a:cubicBezTo>
                    <a:pt x="72" y="1165"/>
                    <a:pt x="846" y="2189"/>
                    <a:pt x="1906" y="2546"/>
                  </a:cubicBezTo>
                  <a:cubicBezTo>
                    <a:pt x="1915" y="2550"/>
                    <a:pt x="1923" y="2552"/>
                    <a:pt x="1931" y="2552"/>
                  </a:cubicBezTo>
                  <a:cubicBezTo>
                    <a:pt x="1979" y="2552"/>
                    <a:pt x="1982" y="2459"/>
                    <a:pt x="1930" y="2439"/>
                  </a:cubicBezTo>
                  <a:cubicBezTo>
                    <a:pt x="918" y="2081"/>
                    <a:pt x="180" y="1117"/>
                    <a:pt x="120" y="45"/>
                  </a:cubicBezTo>
                  <a:cubicBezTo>
                    <a:pt x="120" y="16"/>
                    <a:pt x="90" y="1"/>
                    <a:pt x="60" y="1"/>
                  </a:cubicBezTo>
                  <a:close/>
                </a:path>
              </a:pathLst>
            </a:custGeom>
            <a:solidFill>
              <a:srgbClr val="1D65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 name="Google Shape;864;p40"/>
            <p:cNvSpPr/>
            <p:nvPr/>
          </p:nvSpPr>
          <p:spPr>
            <a:xfrm>
              <a:off x="799500" y="3140700"/>
              <a:ext cx="406325" cy="204800"/>
            </a:xfrm>
            <a:custGeom>
              <a:rect b="b" l="l" r="r" t="t"/>
              <a:pathLst>
                <a:path extrusionOk="0" h="8192" w="16253">
                  <a:moveTo>
                    <a:pt x="9609" y="0"/>
                  </a:moveTo>
                  <a:lnTo>
                    <a:pt x="6299" y="36"/>
                  </a:lnTo>
                  <a:lnTo>
                    <a:pt x="5703" y="238"/>
                  </a:lnTo>
                  <a:cubicBezTo>
                    <a:pt x="5703" y="238"/>
                    <a:pt x="2655" y="953"/>
                    <a:pt x="2060" y="1667"/>
                  </a:cubicBezTo>
                  <a:cubicBezTo>
                    <a:pt x="1465" y="2382"/>
                    <a:pt x="988" y="3370"/>
                    <a:pt x="1012" y="4001"/>
                  </a:cubicBezTo>
                  <a:cubicBezTo>
                    <a:pt x="1048" y="4620"/>
                    <a:pt x="536" y="5096"/>
                    <a:pt x="476" y="5691"/>
                  </a:cubicBezTo>
                  <a:cubicBezTo>
                    <a:pt x="417" y="6287"/>
                    <a:pt x="572" y="6918"/>
                    <a:pt x="357" y="7299"/>
                  </a:cubicBezTo>
                  <a:cubicBezTo>
                    <a:pt x="155" y="7692"/>
                    <a:pt x="0" y="8192"/>
                    <a:pt x="0" y="8192"/>
                  </a:cubicBezTo>
                  <a:lnTo>
                    <a:pt x="2893" y="8192"/>
                  </a:lnTo>
                  <a:lnTo>
                    <a:pt x="2596" y="4013"/>
                  </a:lnTo>
                  <a:lnTo>
                    <a:pt x="5358" y="2262"/>
                  </a:lnTo>
                  <a:cubicBezTo>
                    <a:pt x="5358" y="2262"/>
                    <a:pt x="5680" y="2412"/>
                    <a:pt x="6232" y="2412"/>
                  </a:cubicBezTo>
                  <a:cubicBezTo>
                    <a:pt x="7030" y="2412"/>
                    <a:pt x="8309" y="2099"/>
                    <a:pt x="9787" y="572"/>
                  </a:cubicBezTo>
                  <a:lnTo>
                    <a:pt x="12228" y="3977"/>
                  </a:lnTo>
                  <a:lnTo>
                    <a:pt x="12168" y="6406"/>
                  </a:lnTo>
                  <a:lnTo>
                    <a:pt x="12907" y="7716"/>
                  </a:lnTo>
                  <a:lnTo>
                    <a:pt x="16252" y="6025"/>
                  </a:lnTo>
                  <a:cubicBezTo>
                    <a:pt x="16252" y="6025"/>
                    <a:pt x="16050" y="5275"/>
                    <a:pt x="15693" y="5037"/>
                  </a:cubicBezTo>
                  <a:cubicBezTo>
                    <a:pt x="15335" y="4798"/>
                    <a:pt x="15478" y="4025"/>
                    <a:pt x="14562" y="3251"/>
                  </a:cubicBezTo>
                  <a:cubicBezTo>
                    <a:pt x="14562" y="3251"/>
                    <a:pt x="13788" y="1620"/>
                    <a:pt x="12442" y="988"/>
                  </a:cubicBezTo>
                  <a:cubicBezTo>
                    <a:pt x="11109" y="357"/>
                    <a:pt x="9609" y="0"/>
                    <a:pt x="9609" y="0"/>
                  </a:cubicBezTo>
                  <a:close/>
                </a:path>
              </a:pathLst>
            </a:custGeom>
            <a:solidFill>
              <a:srgbClr val="F84B2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5" name="Google Shape;865;p40"/>
            <p:cNvSpPr/>
            <p:nvPr/>
          </p:nvSpPr>
          <p:spPr>
            <a:xfrm>
              <a:off x="864675" y="3154975"/>
              <a:ext cx="250950" cy="337275"/>
            </a:xfrm>
            <a:custGeom>
              <a:rect b="b" l="l" r="r" t="t"/>
              <a:pathLst>
                <a:path extrusionOk="0" h="13491" w="10038">
                  <a:moveTo>
                    <a:pt x="7180" y="1"/>
                  </a:moveTo>
                  <a:cubicBezTo>
                    <a:pt x="6358" y="835"/>
                    <a:pt x="5568" y="1103"/>
                    <a:pt x="4893" y="1103"/>
                  </a:cubicBezTo>
                  <a:cubicBezTo>
                    <a:pt x="3679" y="1103"/>
                    <a:pt x="2834" y="239"/>
                    <a:pt x="2834" y="239"/>
                  </a:cubicBezTo>
                  <a:lnTo>
                    <a:pt x="1" y="3442"/>
                  </a:lnTo>
                  <a:lnTo>
                    <a:pt x="298" y="7621"/>
                  </a:lnTo>
                  <a:lnTo>
                    <a:pt x="596" y="12205"/>
                  </a:lnTo>
                  <a:cubicBezTo>
                    <a:pt x="596" y="12205"/>
                    <a:pt x="60" y="13098"/>
                    <a:pt x="453" y="13491"/>
                  </a:cubicBezTo>
                  <a:lnTo>
                    <a:pt x="9645" y="13491"/>
                  </a:lnTo>
                  <a:cubicBezTo>
                    <a:pt x="9645" y="13491"/>
                    <a:pt x="10038" y="12919"/>
                    <a:pt x="9347" y="12359"/>
                  </a:cubicBezTo>
                  <a:lnTo>
                    <a:pt x="9561" y="5835"/>
                  </a:lnTo>
                  <a:lnTo>
                    <a:pt x="9621" y="3406"/>
                  </a:lnTo>
                  <a:lnTo>
                    <a:pt x="7180" y="1"/>
                  </a:lnTo>
                  <a:close/>
                </a:path>
              </a:pathLst>
            </a:custGeom>
            <a:solidFill>
              <a:srgbClr val="E5DFD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6" name="Google Shape;866;p40"/>
            <p:cNvSpPr/>
            <p:nvPr/>
          </p:nvSpPr>
          <p:spPr>
            <a:xfrm>
              <a:off x="964000" y="3232725"/>
              <a:ext cx="89400" cy="117600"/>
            </a:xfrm>
            <a:custGeom>
              <a:rect b="b" l="l" r="r" t="t"/>
              <a:pathLst>
                <a:path extrusionOk="0" h="4704" w="3576">
                  <a:moveTo>
                    <a:pt x="71" y="1"/>
                  </a:moveTo>
                  <a:cubicBezTo>
                    <a:pt x="37" y="1"/>
                    <a:pt x="0" y="38"/>
                    <a:pt x="16" y="70"/>
                  </a:cubicBezTo>
                  <a:cubicBezTo>
                    <a:pt x="623" y="1463"/>
                    <a:pt x="1481" y="2725"/>
                    <a:pt x="2517" y="3808"/>
                  </a:cubicBezTo>
                  <a:cubicBezTo>
                    <a:pt x="2814" y="4130"/>
                    <a:pt x="3124" y="4427"/>
                    <a:pt x="3457" y="4689"/>
                  </a:cubicBezTo>
                  <a:cubicBezTo>
                    <a:pt x="3470" y="4699"/>
                    <a:pt x="3483" y="4704"/>
                    <a:pt x="3495" y="4704"/>
                  </a:cubicBezTo>
                  <a:cubicBezTo>
                    <a:pt x="3541" y="4704"/>
                    <a:pt x="3575" y="4646"/>
                    <a:pt x="3529" y="4618"/>
                  </a:cubicBezTo>
                  <a:cubicBezTo>
                    <a:pt x="2386" y="3654"/>
                    <a:pt x="1397" y="2475"/>
                    <a:pt x="671" y="1165"/>
                  </a:cubicBezTo>
                  <a:cubicBezTo>
                    <a:pt x="469" y="784"/>
                    <a:pt x="266" y="415"/>
                    <a:pt x="112" y="34"/>
                  </a:cubicBezTo>
                  <a:cubicBezTo>
                    <a:pt x="104" y="10"/>
                    <a:pt x="88" y="1"/>
                    <a:pt x="71" y="1"/>
                  </a:cubicBezTo>
                  <a:close/>
                </a:path>
              </a:pathLst>
            </a:custGeom>
            <a:solidFill>
              <a:srgbClr val="CEC2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7" name="Google Shape;867;p40"/>
            <p:cNvSpPr/>
            <p:nvPr/>
          </p:nvSpPr>
          <p:spPr>
            <a:xfrm>
              <a:off x="949425" y="3334400"/>
              <a:ext cx="43275" cy="134850"/>
            </a:xfrm>
            <a:custGeom>
              <a:rect b="b" l="l" r="r" t="t"/>
              <a:pathLst>
                <a:path extrusionOk="0" h="5394" w="1731">
                  <a:moveTo>
                    <a:pt x="1482" y="0"/>
                  </a:moveTo>
                  <a:cubicBezTo>
                    <a:pt x="1447" y="0"/>
                    <a:pt x="1413" y="31"/>
                    <a:pt x="1421" y="75"/>
                  </a:cubicBezTo>
                  <a:cubicBezTo>
                    <a:pt x="1730" y="1503"/>
                    <a:pt x="1480" y="3039"/>
                    <a:pt x="766" y="4289"/>
                  </a:cubicBezTo>
                  <a:cubicBezTo>
                    <a:pt x="552" y="4647"/>
                    <a:pt x="314" y="4980"/>
                    <a:pt x="28" y="5302"/>
                  </a:cubicBezTo>
                  <a:cubicBezTo>
                    <a:pt x="1" y="5337"/>
                    <a:pt x="35" y="5394"/>
                    <a:pt x="74" y="5394"/>
                  </a:cubicBezTo>
                  <a:cubicBezTo>
                    <a:pt x="86" y="5394"/>
                    <a:pt x="99" y="5388"/>
                    <a:pt x="111" y="5373"/>
                  </a:cubicBezTo>
                  <a:cubicBezTo>
                    <a:pt x="1123" y="4266"/>
                    <a:pt x="1671" y="2777"/>
                    <a:pt x="1671" y="1289"/>
                  </a:cubicBezTo>
                  <a:cubicBezTo>
                    <a:pt x="1671" y="872"/>
                    <a:pt x="1623" y="456"/>
                    <a:pt x="1540" y="39"/>
                  </a:cubicBezTo>
                  <a:cubicBezTo>
                    <a:pt x="1526" y="12"/>
                    <a:pt x="1504" y="0"/>
                    <a:pt x="1482" y="0"/>
                  </a:cubicBezTo>
                  <a:close/>
                </a:path>
              </a:pathLst>
            </a:custGeom>
            <a:solidFill>
              <a:srgbClr val="CEC2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8" name="Google Shape;868;p40"/>
            <p:cNvSpPr/>
            <p:nvPr/>
          </p:nvSpPr>
          <p:spPr>
            <a:xfrm>
              <a:off x="942375" y="2968525"/>
              <a:ext cx="99425" cy="90800"/>
            </a:xfrm>
            <a:custGeom>
              <a:rect b="b" l="l" r="r" t="t"/>
              <a:pathLst>
                <a:path extrusionOk="0" h="3632" w="3977">
                  <a:moveTo>
                    <a:pt x="2022" y="0"/>
                  </a:moveTo>
                  <a:cubicBezTo>
                    <a:pt x="1646" y="0"/>
                    <a:pt x="1275" y="144"/>
                    <a:pt x="953" y="327"/>
                  </a:cubicBezTo>
                  <a:cubicBezTo>
                    <a:pt x="584" y="553"/>
                    <a:pt x="215" y="851"/>
                    <a:pt x="84" y="1268"/>
                  </a:cubicBezTo>
                  <a:cubicBezTo>
                    <a:pt x="24" y="1446"/>
                    <a:pt x="0" y="1660"/>
                    <a:pt x="0" y="1851"/>
                  </a:cubicBezTo>
                  <a:cubicBezTo>
                    <a:pt x="0" y="2101"/>
                    <a:pt x="0" y="2375"/>
                    <a:pt x="36" y="2637"/>
                  </a:cubicBezTo>
                  <a:cubicBezTo>
                    <a:pt x="48" y="2792"/>
                    <a:pt x="36" y="2982"/>
                    <a:pt x="95" y="3125"/>
                  </a:cubicBezTo>
                  <a:cubicBezTo>
                    <a:pt x="226" y="3518"/>
                    <a:pt x="774" y="3423"/>
                    <a:pt x="1096" y="3530"/>
                  </a:cubicBezTo>
                  <a:cubicBezTo>
                    <a:pt x="1143" y="3565"/>
                    <a:pt x="1203" y="3589"/>
                    <a:pt x="1274" y="3601"/>
                  </a:cubicBezTo>
                  <a:cubicBezTo>
                    <a:pt x="1310" y="3625"/>
                    <a:pt x="1369" y="3625"/>
                    <a:pt x="1429" y="3625"/>
                  </a:cubicBezTo>
                  <a:cubicBezTo>
                    <a:pt x="1556" y="3629"/>
                    <a:pt x="1682" y="3631"/>
                    <a:pt x="1809" y="3631"/>
                  </a:cubicBezTo>
                  <a:cubicBezTo>
                    <a:pt x="2420" y="3631"/>
                    <a:pt x="3030" y="3585"/>
                    <a:pt x="3632" y="3506"/>
                  </a:cubicBezTo>
                  <a:cubicBezTo>
                    <a:pt x="3679" y="3506"/>
                    <a:pt x="3727" y="3506"/>
                    <a:pt x="3774" y="3470"/>
                  </a:cubicBezTo>
                  <a:cubicBezTo>
                    <a:pt x="3846" y="3423"/>
                    <a:pt x="3870" y="3339"/>
                    <a:pt x="3894" y="3244"/>
                  </a:cubicBezTo>
                  <a:cubicBezTo>
                    <a:pt x="3905" y="3161"/>
                    <a:pt x="3894" y="3065"/>
                    <a:pt x="3870" y="2982"/>
                  </a:cubicBezTo>
                  <a:cubicBezTo>
                    <a:pt x="3834" y="2470"/>
                    <a:pt x="3977" y="1970"/>
                    <a:pt x="3858" y="1482"/>
                  </a:cubicBezTo>
                  <a:cubicBezTo>
                    <a:pt x="3834" y="1327"/>
                    <a:pt x="3774" y="1196"/>
                    <a:pt x="3691" y="1065"/>
                  </a:cubicBezTo>
                  <a:cubicBezTo>
                    <a:pt x="3370" y="494"/>
                    <a:pt x="2798" y="29"/>
                    <a:pt x="2143" y="5"/>
                  </a:cubicBezTo>
                  <a:cubicBezTo>
                    <a:pt x="2103" y="2"/>
                    <a:pt x="2062" y="0"/>
                    <a:pt x="2022" y="0"/>
                  </a:cubicBezTo>
                  <a:close/>
                </a:path>
              </a:pathLst>
            </a:custGeom>
            <a:solidFill>
              <a:srgbClr val="263C5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 name="Google Shape;869;p40"/>
            <p:cNvSpPr/>
            <p:nvPr/>
          </p:nvSpPr>
          <p:spPr>
            <a:xfrm>
              <a:off x="935825" y="3005250"/>
              <a:ext cx="108675" cy="167325"/>
            </a:xfrm>
            <a:custGeom>
              <a:rect b="b" l="l" r="r" t="t"/>
              <a:pathLst>
                <a:path extrusionOk="0" h="6693" w="4347">
                  <a:moveTo>
                    <a:pt x="1500" y="1"/>
                  </a:moveTo>
                  <a:cubicBezTo>
                    <a:pt x="1369" y="358"/>
                    <a:pt x="1096" y="680"/>
                    <a:pt x="762" y="870"/>
                  </a:cubicBezTo>
                  <a:cubicBezTo>
                    <a:pt x="738" y="1156"/>
                    <a:pt x="703" y="1454"/>
                    <a:pt x="643" y="1727"/>
                  </a:cubicBezTo>
                  <a:cubicBezTo>
                    <a:pt x="560" y="1692"/>
                    <a:pt x="465" y="1644"/>
                    <a:pt x="381" y="1608"/>
                  </a:cubicBezTo>
                  <a:cubicBezTo>
                    <a:pt x="353" y="1600"/>
                    <a:pt x="324" y="1596"/>
                    <a:pt x="295" y="1596"/>
                  </a:cubicBezTo>
                  <a:cubicBezTo>
                    <a:pt x="237" y="1596"/>
                    <a:pt x="179" y="1612"/>
                    <a:pt x="131" y="1644"/>
                  </a:cubicBezTo>
                  <a:cubicBezTo>
                    <a:pt x="48" y="1704"/>
                    <a:pt x="0" y="1823"/>
                    <a:pt x="0" y="1942"/>
                  </a:cubicBezTo>
                  <a:cubicBezTo>
                    <a:pt x="0" y="2073"/>
                    <a:pt x="60" y="2227"/>
                    <a:pt x="167" y="2311"/>
                  </a:cubicBezTo>
                  <a:cubicBezTo>
                    <a:pt x="227" y="2371"/>
                    <a:pt x="316" y="2403"/>
                    <a:pt x="404" y="2403"/>
                  </a:cubicBezTo>
                  <a:cubicBezTo>
                    <a:pt x="454" y="2403"/>
                    <a:pt x="504" y="2392"/>
                    <a:pt x="548" y="2370"/>
                  </a:cubicBezTo>
                  <a:cubicBezTo>
                    <a:pt x="607" y="2727"/>
                    <a:pt x="762" y="3085"/>
                    <a:pt x="953" y="3382"/>
                  </a:cubicBezTo>
                  <a:cubicBezTo>
                    <a:pt x="953" y="3382"/>
                    <a:pt x="1072" y="4585"/>
                    <a:pt x="834" y="5454"/>
                  </a:cubicBezTo>
                  <a:lnTo>
                    <a:pt x="238" y="5656"/>
                  </a:lnTo>
                  <a:cubicBezTo>
                    <a:pt x="238" y="5656"/>
                    <a:pt x="380" y="6692"/>
                    <a:pt x="1821" y="6692"/>
                  </a:cubicBezTo>
                  <a:cubicBezTo>
                    <a:pt x="1829" y="6692"/>
                    <a:pt x="1837" y="6692"/>
                    <a:pt x="1846" y="6692"/>
                  </a:cubicBezTo>
                  <a:cubicBezTo>
                    <a:pt x="3298" y="6668"/>
                    <a:pt x="4120" y="5418"/>
                    <a:pt x="4120" y="5418"/>
                  </a:cubicBezTo>
                  <a:lnTo>
                    <a:pt x="3263" y="5275"/>
                  </a:lnTo>
                  <a:cubicBezTo>
                    <a:pt x="3155" y="4787"/>
                    <a:pt x="3120" y="4275"/>
                    <a:pt x="3179" y="3787"/>
                  </a:cubicBezTo>
                  <a:lnTo>
                    <a:pt x="3263" y="3501"/>
                  </a:lnTo>
                  <a:cubicBezTo>
                    <a:pt x="3263" y="3501"/>
                    <a:pt x="3691" y="2751"/>
                    <a:pt x="3739" y="2394"/>
                  </a:cubicBezTo>
                  <a:cubicBezTo>
                    <a:pt x="3882" y="2358"/>
                    <a:pt x="4036" y="2299"/>
                    <a:pt x="4156" y="2192"/>
                  </a:cubicBezTo>
                  <a:cubicBezTo>
                    <a:pt x="4275" y="2096"/>
                    <a:pt x="4346" y="1942"/>
                    <a:pt x="4346" y="1799"/>
                  </a:cubicBezTo>
                  <a:cubicBezTo>
                    <a:pt x="4346" y="1644"/>
                    <a:pt x="4251" y="1477"/>
                    <a:pt x="4120" y="1418"/>
                  </a:cubicBezTo>
                  <a:cubicBezTo>
                    <a:pt x="4071" y="1398"/>
                    <a:pt x="4016" y="1387"/>
                    <a:pt x="3960" y="1387"/>
                  </a:cubicBezTo>
                  <a:cubicBezTo>
                    <a:pt x="3853" y="1387"/>
                    <a:pt x="3746" y="1427"/>
                    <a:pt x="3691" y="1513"/>
                  </a:cubicBezTo>
                  <a:cubicBezTo>
                    <a:pt x="3644" y="1334"/>
                    <a:pt x="3632" y="1156"/>
                    <a:pt x="3584" y="977"/>
                  </a:cubicBezTo>
                  <a:cubicBezTo>
                    <a:pt x="3227" y="942"/>
                    <a:pt x="2905" y="763"/>
                    <a:pt x="2643" y="501"/>
                  </a:cubicBezTo>
                  <a:lnTo>
                    <a:pt x="2643" y="501"/>
                  </a:lnTo>
                  <a:cubicBezTo>
                    <a:pt x="2703" y="692"/>
                    <a:pt x="2846" y="870"/>
                    <a:pt x="3024" y="989"/>
                  </a:cubicBezTo>
                  <a:cubicBezTo>
                    <a:pt x="2936" y="1022"/>
                    <a:pt x="2845" y="1037"/>
                    <a:pt x="2755" y="1037"/>
                  </a:cubicBezTo>
                  <a:cubicBezTo>
                    <a:pt x="2515" y="1037"/>
                    <a:pt x="2277" y="934"/>
                    <a:pt x="2096" y="787"/>
                  </a:cubicBezTo>
                  <a:cubicBezTo>
                    <a:pt x="1846" y="572"/>
                    <a:pt x="1667" y="287"/>
                    <a:pt x="1500" y="1"/>
                  </a:cubicBezTo>
                  <a:close/>
                </a:path>
              </a:pathLst>
            </a:custGeom>
            <a:solidFill>
              <a:srgbClr val="FABEB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0" name="Google Shape;870;p40"/>
            <p:cNvSpPr/>
            <p:nvPr/>
          </p:nvSpPr>
          <p:spPr>
            <a:xfrm>
              <a:off x="958450" y="3026375"/>
              <a:ext cx="27100" cy="7375"/>
            </a:xfrm>
            <a:custGeom>
              <a:rect b="b" l="l" r="r" t="t"/>
              <a:pathLst>
                <a:path extrusionOk="0" h="295" w="1084">
                  <a:moveTo>
                    <a:pt x="460" y="1"/>
                  </a:moveTo>
                  <a:cubicBezTo>
                    <a:pt x="337" y="1"/>
                    <a:pt x="215" y="13"/>
                    <a:pt x="95" y="37"/>
                  </a:cubicBezTo>
                  <a:cubicBezTo>
                    <a:pt x="36" y="61"/>
                    <a:pt x="0" y="120"/>
                    <a:pt x="12" y="180"/>
                  </a:cubicBezTo>
                  <a:cubicBezTo>
                    <a:pt x="32" y="229"/>
                    <a:pt x="77" y="254"/>
                    <a:pt x="125" y="254"/>
                  </a:cubicBezTo>
                  <a:cubicBezTo>
                    <a:pt x="135" y="254"/>
                    <a:pt x="145" y="253"/>
                    <a:pt x="155" y="251"/>
                  </a:cubicBezTo>
                  <a:cubicBezTo>
                    <a:pt x="260" y="232"/>
                    <a:pt x="366" y="223"/>
                    <a:pt x="473" y="223"/>
                  </a:cubicBezTo>
                  <a:cubicBezTo>
                    <a:pt x="632" y="223"/>
                    <a:pt x="791" y="244"/>
                    <a:pt x="941" y="287"/>
                  </a:cubicBezTo>
                  <a:cubicBezTo>
                    <a:pt x="953" y="292"/>
                    <a:pt x="966" y="294"/>
                    <a:pt x="978" y="294"/>
                  </a:cubicBezTo>
                  <a:cubicBezTo>
                    <a:pt x="1024" y="294"/>
                    <a:pt x="1062" y="262"/>
                    <a:pt x="1072" y="216"/>
                  </a:cubicBezTo>
                  <a:cubicBezTo>
                    <a:pt x="1084" y="156"/>
                    <a:pt x="1060" y="97"/>
                    <a:pt x="1000" y="85"/>
                  </a:cubicBezTo>
                  <a:cubicBezTo>
                    <a:pt x="823" y="28"/>
                    <a:pt x="641" y="1"/>
                    <a:pt x="460" y="1"/>
                  </a:cubicBezTo>
                  <a:close/>
                </a:path>
              </a:pathLst>
            </a:custGeom>
            <a:solidFill>
              <a:srgbClr val="263C5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1" name="Google Shape;871;p40"/>
            <p:cNvSpPr/>
            <p:nvPr/>
          </p:nvSpPr>
          <p:spPr>
            <a:xfrm>
              <a:off x="981075" y="3041025"/>
              <a:ext cx="12400" cy="28150"/>
            </a:xfrm>
            <a:custGeom>
              <a:rect b="b" l="l" r="r" t="t"/>
              <a:pathLst>
                <a:path extrusionOk="0" h="1126" w="496">
                  <a:moveTo>
                    <a:pt x="333" y="0"/>
                  </a:moveTo>
                  <a:cubicBezTo>
                    <a:pt x="316" y="0"/>
                    <a:pt x="298" y="12"/>
                    <a:pt x="298" y="34"/>
                  </a:cubicBezTo>
                  <a:cubicBezTo>
                    <a:pt x="298" y="165"/>
                    <a:pt x="286" y="320"/>
                    <a:pt x="250" y="451"/>
                  </a:cubicBezTo>
                  <a:cubicBezTo>
                    <a:pt x="238" y="523"/>
                    <a:pt x="226" y="582"/>
                    <a:pt x="191" y="642"/>
                  </a:cubicBezTo>
                  <a:lnTo>
                    <a:pt x="107" y="820"/>
                  </a:lnTo>
                  <a:cubicBezTo>
                    <a:pt x="60" y="892"/>
                    <a:pt x="0" y="1046"/>
                    <a:pt x="107" y="1106"/>
                  </a:cubicBezTo>
                  <a:cubicBezTo>
                    <a:pt x="139" y="1120"/>
                    <a:pt x="173" y="1126"/>
                    <a:pt x="208" y="1126"/>
                  </a:cubicBezTo>
                  <a:cubicBezTo>
                    <a:pt x="294" y="1126"/>
                    <a:pt x="385" y="1092"/>
                    <a:pt x="452" y="1058"/>
                  </a:cubicBezTo>
                  <a:cubicBezTo>
                    <a:pt x="496" y="1048"/>
                    <a:pt x="460" y="997"/>
                    <a:pt x="427" y="997"/>
                  </a:cubicBezTo>
                  <a:cubicBezTo>
                    <a:pt x="423" y="997"/>
                    <a:pt x="420" y="998"/>
                    <a:pt x="417" y="999"/>
                  </a:cubicBezTo>
                  <a:cubicBezTo>
                    <a:pt x="357" y="1035"/>
                    <a:pt x="298" y="1046"/>
                    <a:pt x="238" y="1058"/>
                  </a:cubicBezTo>
                  <a:lnTo>
                    <a:pt x="155" y="1058"/>
                  </a:lnTo>
                  <a:cubicBezTo>
                    <a:pt x="107" y="1046"/>
                    <a:pt x="107" y="1023"/>
                    <a:pt x="119" y="975"/>
                  </a:cubicBezTo>
                  <a:cubicBezTo>
                    <a:pt x="155" y="868"/>
                    <a:pt x="226" y="785"/>
                    <a:pt x="262" y="677"/>
                  </a:cubicBezTo>
                  <a:cubicBezTo>
                    <a:pt x="345" y="487"/>
                    <a:pt x="357" y="261"/>
                    <a:pt x="357" y="46"/>
                  </a:cubicBezTo>
                  <a:cubicBezTo>
                    <a:pt x="370" y="15"/>
                    <a:pt x="352" y="0"/>
                    <a:pt x="333" y="0"/>
                  </a:cubicBezTo>
                  <a:close/>
                </a:path>
              </a:pathLst>
            </a:custGeom>
            <a:solidFill>
              <a:srgbClr val="EA8B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2" name="Google Shape;872;p40"/>
            <p:cNvSpPr/>
            <p:nvPr/>
          </p:nvSpPr>
          <p:spPr>
            <a:xfrm>
              <a:off x="948325" y="3034425"/>
              <a:ext cx="81275" cy="18450"/>
            </a:xfrm>
            <a:custGeom>
              <a:rect b="b" l="l" r="r" t="t"/>
              <a:pathLst>
                <a:path extrusionOk="0" h="738" w="3251">
                  <a:moveTo>
                    <a:pt x="2894" y="1"/>
                  </a:moveTo>
                  <a:lnTo>
                    <a:pt x="1715" y="48"/>
                  </a:lnTo>
                  <a:cubicBezTo>
                    <a:pt x="1715" y="48"/>
                    <a:pt x="1703" y="108"/>
                    <a:pt x="1691" y="179"/>
                  </a:cubicBezTo>
                  <a:lnTo>
                    <a:pt x="1536" y="179"/>
                  </a:lnTo>
                  <a:cubicBezTo>
                    <a:pt x="1524" y="108"/>
                    <a:pt x="1489" y="60"/>
                    <a:pt x="1489" y="60"/>
                  </a:cubicBezTo>
                  <a:lnTo>
                    <a:pt x="334" y="167"/>
                  </a:lnTo>
                  <a:lnTo>
                    <a:pt x="334" y="310"/>
                  </a:lnTo>
                  <a:lnTo>
                    <a:pt x="24" y="310"/>
                  </a:lnTo>
                  <a:lnTo>
                    <a:pt x="0" y="417"/>
                  </a:lnTo>
                  <a:lnTo>
                    <a:pt x="346" y="417"/>
                  </a:lnTo>
                  <a:cubicBezTo>
                    <a:pt x="346" y="453"/>
                    <a:pt x="358" y="489"/>
                    <a:pt x="393" y="525"/>
                  </a:cubicBezTo>
                  <a:cubicBezTo>
                    <a:pt x="465" y="632"/>
                    <a:pt x="584" y="703"/>
                    <a:pt x="703" y="715"/>
                  </a:cubicBezTo>
                  <a:cubicBezTo>
                    <a:pt x="780" y="728"/>
                    <a:pt x="873" y="738"/>
                    <a:pt x="967" y="738"/>
                  </a:cubicBezTo>
                  <a:cubicBezTo>
                    <a:pt x="1134" y="738"/>
                    <a:pt x="1306" y="707"/>
                    <a:pt x="1405" y="608"/>
                  </a:cubicBezTo>
                  <a:cubicBezTo>
                    <a:pt x="1489" y="525"/>
                    <a:pt x="1524" y="406"/>
                    <a:pt x="1524" y="298"/>
                  </a:cubicBezTo>
                  <a:lnTo>
                    <a:pt x="1667" y="298"/>
                  </a:lnTo>
                  <a:cubicBezTo>
                    <a:pt x="1691" y="406"/>
                    <a:pt x="1727" y="501"/>
                    <a:pt x="1834" y="596"/>
                  </a:cubicBezTo>
                  <a:cubicBezTo>
                    <a:pt x="1913" y="654"/>
                    <a:pt x="2024" y="675"/>
                    <a:pt x="2140" y="675"/>
                  </a:cubicBezTo>
                  <a:cubicBezTo>
                    <a:pt x="2287" y="675"/>
                    <a:pt x="2442" y="641"/>
                    <a:pt x="2548" y="608"/>
                  </a:cubicBezTo>
                  <a:cubicBezTo>
                    <a:pt x="2679" y="584"/>
                    <a:pt x="2786" y="489"/>
                    <a:pt x="2846" y="370"/>
                  </a:cubicBezTo>
                  <a:cubicBezTo>
                    <a:pt x="2858" y="322"/>
                    <a:pt x="2882" y="298"/>
                    <a:pt x="2882" y="251"/>
                  </a:cubicBezTo>
                  <a:lnTo>
                    <a:pt x="3251" y="215"/>
                  </a:lnTo>
                  <a:lnTo>
                    <a:pt x="3215" y="108"/>
                  </a:lnTo>
                  <a:lnTo>
                    <a:pt x="2905" y="144"/>
                  </a:lnTo>
                  <a:lnTo>
                    <a:pt x="2894" y="1"/>
                  </a:lnTo>
                  <a:close/>
                </a:path>
              </a:pathLst>
            </a:custGeom>
            <a:solidFill>
              <a:srgbClr val="263C5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3" name="Google Shape;873;p40"/>
            <p:cNvSpPr/>
            <p:nvPr/>
          </p:nvSpPr>
          <p:spPr>
            <a:xfrm>
              <a:off x="974800" y="3070150"/>
              <a:ext cx="28325" cy="14725"/>
            </a:xfrm>
            <a:custGeom>
              <a:rect b="b" l="l" r="r" t="t"/>
              <a:pathLst>
                <a:path extrusionOk="0" h="589" w="1133">
                  <a:moveTo>
                    <a:pt x="1132" y="1"/>
                  </a:moveTo>
                  <a:lnTo>
                    <a:pt x="1132" y="1"/>
                  </a:lnTo>
                  <a:cubicBezTo>
                    <a:pt x="942" y="56"/>
                    <a:pt x="746" y="82"/>
                    <a:pt x="550" y="82"/>
                  </a:cubicBezTo>
                  <a:cubicBezTo>
                    <a:pt x="365" y="82"/>
                    <a:pt x="180" y="59"/>
                    <a:pt x="1" y="12"/>
                  </a:cubicBezTo>
                  <a:lnTo>
                    <a:pt x="1" y="12"/>
                  </a:lnTo>
                  <a:cubicBezTo>
                    <a:pt x="49" y="131"/>
                    <a:pt x="72" y="274"/>
                    <a:pt x="168" y="370"/>
                  </a:cubicBezTo>
                  <a:cubicBezTo>
                    <a:pt x="239" y="477"/>
                    <a:pt x="346" y="572"/>
                    <a:pt x="477" y="584"/>
                  </a:cubicBezTo>
                  <a:cubicBezTo>
                    <a:pt x="499" y="587"/>
                    <a:pt x="521" y="588"/>
                    <a:pt x="543" y="588"/>
                  </a:cubicBezTo>
                  <a:cubicBezTo>
                    <a:pt x="689" y="588"/>
                    <a:pt x="836" y="522"/>
                    <a:pt x="930" y="429"/>
                  </a:cubicBezTo>
                  <a:cubicBezTo>
                    <a:pt x="1049" y="298"/>
                    <a:pt x="1108" y="167"/>
                    <a:pt x="113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4" name="Google Shape;874;p40"/>
            <p:cNvSpPr/>
            <p:nvPr/>
          </p:nvSpPr>
          <p:spPr>
            <a:xfrm>
              <a:off x="1030775" y="3044850"/>
              <a:ext cx="9550" cy="9525"/>
            </a:xfrm>
            <a:custGeom>
              <a:rect b="b" l="l" r="r" t="t"/>
              <a:pathLst>
                <a:path extrusionOk="0" h="381" w="382">
                  <a:moveTo>
                    <a:pt x="143" y="0"/>
                  </a:moveTo>
                  <a:cubicBezTo>
                    <a:pt x="96" y="0"/>
                    <a:pt x="60" y="0"/>
                    <a:pt x="12" y="36"/>
                  </a:cubicBezTo>
                  <a:cubicBezTo>
                    <a:pt x="0" y="48"/>
                    <a:pt x="0" y="60"/>
                    <a:pt x="0" y="72"/>
                  </a:cubicBezTo>
                  <a:cubicBezTo>
                    <a:pt x="0" y="89"/>
                    <a:pt x="13" y="100"/>
                    <a:pt x="25" y="100"/>
                  </a:cubicBezTo>
                  <a:cubicBezTo>
                    <a:pt x="29" y="100"/>
                    <a:pt x="33" y="99"/>
                    <a:pt x="36" y="96"/>
                  </a:cubicBezTo>
                  <a:cubicBezTo>
                    <a:pt x="60" y="82"/>
                    <a:pt x="89" y="75"/>
                    <a:pt x="119" y="75"/>
                  </a:cubicBezTo>
                  <a:cubicBezTo>
                    <a:pt x="165" y="75"/>
                    <a:pt x="214" y="91"/>
                    <a:pt x="250" y="120"/>
                  </a:cubicBezTo>
                  <a:cubicBezTo>
                    <a:pt x="310" y="179"/>
                    <a:pt x="310" y="274"/>
                    <a:pt x="274" y="334"/>
                  </a:cubicBezTo>
                  <a:cubicBezTo>
                    <a:pt x="266" y="357"/>
                    <a:pt x="284" y="381"/>
                    <a:pt x="304" y="381"/>
                  </a:cubicBezTo>
                  <a:cubicBezTo>
                    <a:pt x="314" y="381"/>
                    <a:pt x="325" y="374"/>
                    <a:pt x="334" y="358"/>
                  </a:cubicBezTo>
                  <a:cubicBezTo>
                    <a:pt x="381" y="286"/>
                    <a:pt x="381" y="191"/>
                    <a:pt x="334" y="120"/>
                  </a:cubicBezTo>
                  <a:cubicBezTo>
                    <a:pt x="310" y="48"/>
                    <a:pt x="215" y="0"/>
                    <a:pt x="143" y="0"/>
                  </a:cubicBezTo>
                  <a:close/>
                </a:path>
              </a:pathLst>
            </a:custGeom>
            <a:solidFill>
              <a:srgbClr val="EA8B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5" name="Google Shape;875;p40"/>
            <p:cNvSpPr/>
            <p:nvPr/>
          </p:nvSpPr>
          <p:spPr>
            <a:xfrm>
              <a:off x="1031075" y="3046500"/>
              <a:ext cx="6475" cy="12075"/>
            </a:xfrm>
            <a:custGeom>
              <a:rect b="b" l="l" r="r" t="t"/>
              <a:pathLst>
                <a:path extrusionOk="0" h="483" w="259">
                  <a:moveTo>
                    <a:pt x="212" y="0"/>
                  </a:moveTo>
                  <a:cubicBezTo>
                    <a:pt x="206" y="0"/>
                    <a:pt x="198" y="2"/>
                    <a:pt x="191" y="6"/>
                  </a:cubicBezTo>
                  <a:cubicBezTo>
                    <a:pt x="119" y="54"/>
                    <a:pt x="60" y="125"/>
                    <a:pt x="24" y="196"/>
                  </a:cubicBezTo>
                  <a:cubicBezTo>
                    <a:pt x="0" y="292"/>
                    <a:pt x="24" y="399"/>
                    <a:pt x="84" y="470"/>
                  </a:cubicBezTo>
                  <a:cubicBezTo>
                    <a:pt x="107" y="482"/>
                    <a:pt x="119" y="482"/>
                    <a:pt x="131" y="482"/>
                  </a:cubicBezTo>
                  <a:cubicBezTo>
                    <a:pt x="143" y="470"/>
                    <a:pt x="167" y="458"/>
                    <a:pt x="143" y="435"/>
                  </a:cubicBezTo>
                  <a:cubicBezTo>
                    <a:pt x="107" y="375"/>
                    <a:pt x="84" y="304"/>
                    <a:pt x="107" y="232"/>
                  </a:cubicBezTo>
                  <a:cubicBezTo>
                    <a:pt x="119" y="161"/>
                    <a:pt x="167" y="101"/>
                    <a:pt x="238" y="65"/>
                  </a:cubicBezTo>
                  <a:cubicBezTo>
                    <a:pt x="258" y="45"/>
                    <a:pt x="245" y="0"/>
                    <a:pt x="212" y="0"/>
                  </a:cubicBezTo>
                  <a:close/>
                </a:path>
              </a:pathLst>
            </a:custGeom>
            <a:solidFill>
              <a:srgbClr val="EA8B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6" name="Google Shape;876;p40"/>
            <p:cNvSpPr/>
            <p:nvPr/>
          </p:nvSpPr>
          <p:spPr>
            <a:xfrm>
              <a:off x="939975" y="3047975"/>
              <a:ext cx="9275" cy="9300"/>
            </a:xfrm>
            <a:custGeom>
              <a:rect b="b" l="l" r="r" t="t"/>
              <a:pathLst>
                <a:path extrusionOk="0" h="372" w="371">
                  <a:moveTo>
                    <a:pt x="223" y="0"/>
                  </a:moveTo>
                  <a:cubicBezTo>
                    <a:pt x="185" y="0"/>
                    <a:pt x="150" y="6"/>
                    <a:pt x="120" y="18"/>
                  </a:cubicBezTo>
                  <a:cubicBezTo>
                    <a:pt x="37" y="66"/>
                    <a:pt x="1" y="137"/>
                    <a:pt x="1" y="221"/>
                  </a:cubicBezTo>
                  <a:cubicBezTo>
                    <a:pt x="1" y="256"/>
                    <a:pt x="13" y="304"/>
                    <a:pt x="25" y="352"/>
                  </a:cubicBezTo>
                  <a:cubicBezTo>
                    <a:pt x="28" y="366"/>
                    <a:pt x="36" y="372"/>
                    <a:pt x="45" y="372"/>
                  </a:cubicBezTo>
                  <a:cubicBezTo>
                    <a:pt x="66" y="372"/>
                    <a:pt x="93" y="341"/>
                    <a:pt x="84" y="316"/>
                  </a:cubicBezTo>
                  <a:cubicBezTo>
                    <a:pt x="60" y="256"/>
                    <a:pt x="60" y="173"/>
                    <a:pt x="108" y="114"/>
                  </a:cubicBezTo>
                  <a:cubicBezTo>
                    <a:pt x="152" y="77"/>
                    <a:pt x="196" y="63"/>
                    <a:pt x="239" y="63"/>
                  </a:cubicBezTo>
                  <a:cubicBezTo>
                    <a:pt x="267" y="63"/>
                    <a:pt x="295" y="69"/>
                    <a:pt x="322" y="78"/>
                  </a:cubicBezTo>
                  <a:cubicBezTo>
                    <a:pt x="326" y="85"/>
                    <a:pt x="330" y="88"/>
                    <a:pt x="334" y="88"/>
                  </a:cubicBezTo>
                  <a:cubicBezTo>
                    <a:pt x="343" y="88"/>
                    <a:pt x="354" y="74"/>
                    <a:pt x="370" y="66"/>
                  </a:cubicBezTo>
                  <a:cubicBezTo>
                    <a:pt x="358" y="54"/>
                    <a:pt x="358" y="18"/>
                    <a:pt x="334" y="18"/>
                  </a:cubicBezTo>
                  <a:cubicBezTo>
                    <a:pt x="299" y="6"/>
                    <a:pt x="260" y="0"/>
                    <a:pt x="223" y="0"/>
                  </a:cubicBezTo>
                  <a:close/>
                </a:path>
              </a:pathLst>
            </a:custGeom>
            <a:solidFill>
              <a:srgbClr val="EA8B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7" name="Google Shape;877;p40"/>
            <p:cNvSpPr/>
            <p:nvPr/>
          </p:nvSpPr>
          <p:spPr>
            <a:xfrm>
              <a:off x="941825" y="3049275"/>
              <a:ext cx="6225" cy="12100"/>
            </a:xfrm>
            <a:custGeom>
              <a:rect b="b" l="l" r="r" t="t"/>
              <a:pathLst>
                <a:path extrusionOk="0" h="484" w="249">
                  <a:moveTo>
                    <a:pt x="55" y="0"/>
                  </a:moveTo>
                  <a:cubicBezTo>
                    <a:pt x="18" y="0"/>
                    <a:pt x="1" y="40"/>
                    <a:pt x="22" y="62"/>
                  </a:cubicBezTo>
                  <a:cubicBezTo>
                    <a:pt x="82" y="97"/>
                    <a:pt x="141" y="157"/>
                    <a:pt x="165" y="228"/>
                  </a:cubicBezTo>
                  <a:cubicBezTo>
                    <a:pt x="177" y="300"/>
                    <a:pt x="165" y="371"/>
                    <a:pt x="117" y="431"/>
                  </a:cubicBezTo>
                  <a:cubicBezTo>
                    <a:pt x="106" y="455"/>
                    <a:pt x="117" y="466"/>
                    <a:pt x="129" y="478"/>
                  </a:cubicBezTo>
                  <a:cubicBezTo>
                    <a:pt x="133" y="482"/>
                    <a:pt x="137" y="483"/>
                    <a:pt x="142" y="483"/>
                  </a:cubicBezTo>
                  <a:cubicBezTo>
                    <a:pt x="154" y="483"/>
                    <a:pt x="169" y="475"/>
                    <a:pt x="177" y="466"/>
                  </a:cubicBezTo>
                  <a:cubicBezTo>
                    <a:pt x="237" y="383"/>
                    <a:pt x="248" y="288"/>
                    <a:pt x="237" y="193"/>
                  </a:cubicBezTo>
                  <a:cubicBezTo>
                    <a:pt x="225" y="109"/>
                    <a:pt x="141" y="26"/>
                    <a:pt x="70" y="2"/>
                  </a:cubicBezTo>
                  <a:cubicBezTo>
                    <a:pt x="65" y="1"/>
                    <a:pt x="60" y="0"/>
                    <a:pt x="55" y="0"/>
                  </a:cubicBezTo>
                  <a:close/>
                </a:path>
              </a:pathLst>
            </a:custGeom>
            <a:solidFill>
              <a:srgbClr val="EA8B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 name="Google Shape;878;p40"/>
            <p:cNvSpPr/>
            <p:nvPr/>
          </p:nvSpPr>
          <p:spPr>
            <a:xfrm>
              <a:off x="656325" y="3555400"/>
              <a:ext cx="75625" cy="90450"/>
            </a:xfrm>
            <a:custGeom>
              <a:rect b="b" l="l" r="r" t="t"/>
              <a:pathLst>
                <a:path extrusionOk="0" h="3618" w="3025">
                  <a:moveTo>
                    <a:pt x="2478" y="0"/>
                  </a:moveTo>
                  <a:cubicBezTo>
                    <a:pt x="2407" y="0"/>
                    <a:pt x="2329" y="82"/>
                    <a:pt x="2370" y="164"/>
                  </a:cubicBezTo>
                  <a:cubicBezTo>
                    <a:pt x="2560" y="569"/>
                    <a:pt x="2691" y="998"/>
                    <a:pt x="2739" y="1426"/>
                  </a:cubicBezTo>
                  <a:cubicBezTo>
                    <a:pt x="2786" y="1831"/>
                    <a:pt x="2763" y="2272"/>
                    <a:pt x="2643" y="2665"/>
                  </a:cubicBezTo>
                  <a:cubicBezTo>
                    <a:pt x="2524" y="3022"/>
                    <a:pt x="2286" y="3331"/>
                    <a:pt x="1905" y="3379"/>
                  </a:cubicBezTo>
                  <a:cubicBezTo>
                    <a:pt x="1870" y="3382"/>
                    <a:pt x="1834" y="3384"/>
                    <a:pt x="1798" y="3384"/>
                  </a:cubicBezTo>
                  <a:cubicBezTo>
                    <a:pt x="1462" y="3384"/>
                    <a:pt x="1118" y="3237"/>
                    <a:pt x="881" y="3022"/>
                  </a:cubicBezTo>
                  <a:cubicBezTo>
                    <a:pt x="584" y="2748"/>
                    <a:pt x="381" y="2391"/>
                    <a:pt x="191" y="2034"/>
                  </a:cubicBezTo>
                  <a:cubicBezTo>
                    <a:pt x="167" y="2057"/>
                    <a:pt x="119" y="2069"/>
                    <a:pt x="84" y="2081"/>
                  </a:cubicBezTo>
                  <a:lnTo>
                    <a:pt x="0" y="2129"/>
                  </a:lnTo>
                  <a:cubicBezTo>
                    <a:pt x="364" y="2833"/>
                    <a:pt x="890" y="3618"/>
                    <a:pt x="1782" y="3618"/>
                  </a:cubicBezTo>
                  <a:cubicBezTo>
                    <a:pt x="1795" y="3618"/>
                    <a:pt x="1809" y="3617"/>
                    <a:pt x="1822" y="3617"/>
                  </a:cubicBezTo>
                  <a:cubicBezTo>
                    <a:pt x="2810" y="3581"/>
                    <a:pt x="3024" y="2450"/>
                    <a:pt x="2977" y="1653"/>
                  </a:cubicBezTo>
                  <a:cubicBezTo>
                    <a:pt x="2953" y="1105"/>
                    <a:pt x="2810" y="545"/>
                    <a:pt x="2560" y="57"/>
                  </a:cubicBezTo>
                  <a:cubicBezTo>
                    <a:pt x="2542" y="17"/>
                    <a:pt x="2511" y="0"/>
                    <a:pt x="2478" y="0"/>
                  </a:cubicBezTo>
                  <a:close/>
                </a:path>
              </a:pathLst>
            </a:custGeom>
            <a:solidFill>
              <a:srgbClr val="263C5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9" name="Google Shape;879;p40"/>
            <p:cNvSpPr/>
            <p:nvPr/>
          </p:nvSpPr>
          <p:spPr>
            <a:xfrm>
              <a:off x="686975" y="3517400"/>
              <a:ext cx="37525" cy="58075"/>
            </a:xfrm>
            <a:custGeom>
              <a:rect b="b" l="l" r="r" t="t"/>
              <a:pathLst>
                <a:path extrusionOk="0" h="2323" w="1501">
                  <a:moveTo>
                    <a:pt x="566" y="1"/>
                  </a:moveTo>
                  <a:cubicBezTo>
                    <a:pt x="386" y="1"/>
                    <a:pt x="221" y="69"/>
                    <a:pt x="120" y="244"/>
                  </a:cubicBezTo>
                  <a:cubicBezTo>
                    <a:pt x="1" y="446"/>
                    <a:pt x="1" y="720"/>
                    <a:pt x="36" y="958"/>
                  </a:cubicBezTo>
                  <a:cubicBezTo>
                    <a:pt x="84" y="1256"/>
                    <a:pt x="191" y="1565"/>
                    <a:pt x="322" y="1827"/>
                  </a:cubicBezTo>
                  <a:cubicBezTo>
                    <a:pt x="432" y="2067"/>
                    <a:pt x="650" y="2322"/>
                    <a:pt x="921" y="2322"/>
                  </a:cubicBezTo>
                  <a:cubicBezTo>
                    <a:pt x="973" y="2322"/>
                    <a:pt x="1028" y="2313"/>
                    <a:pt x="1084" y="2292"/>
                  </a:cubicBezTo>
                  <a:cubicBezTo>
                    <a:pt x="1346" y="2184"/>
                    <a:pt x="1501" y="1744"/>
                    <a:pt x="1334" y="1506"/>
                  </a:cubicBezTo>
                  <a:cubicBezTo>
                    <a:pt x="1287" y="1446"/>
                    <a:pt x="1275" y="1434"/>
                    <a:pt x="1251" y="1434"/>
                  </a:cubicBezTo>
                  <a:cubicBezTo>
                    <a:pt x="1203" y="1470"/>
                    <a:pt x="1156" y="1506"/>
                    <a:pt x="1108" y="1553"/>
                  </a:cubicBezTo>
                  <a:cubicBezTo>
                    <a:pt x="1108" y="1565"/>
                    <a:pt x="1108" y="1577"/>
                    <a:pt x="1120" y="1589"/>
                  </a:cubicBezTo>
                  <a:cubicBezTo>
                    <a:pt x="1215" y="1720"/>
                    <a:pt x="1120" y="2006"/>
                    <a:pt x="977" y="2065"/>
                  </a:cubicBezTo>
                  <a:cubicBezTo>
                    <a:pt x="945" y="2080"/>
                    <a:pt x="914" y="2086"/>
                    <a:pt x="884" y="2086"/>
                  </a:cubicBezTo>
                  <a:cubicBezTo>
                    <a:pt x="668" y="2086"/>
                    <a:pt x="504" y="1746"/>
                    <a:pt x="441" y="1589"/>
                  </a:cubicBezTo>
                  <a:cubicBezTo>
                    <a:pt x="298" y="1256"/>
                    <a:pt x="132" y="791"/>
                    <a:pt x="251" y="410"/>
                  </a:cubicBezTo>
                  <a:cubicBezTo>
                    <a:pt x="294" y="268"/>
                    <a:pt x="408" y="206"/>
                    <a:pt x="537" y="206"/>
                  </a:cubicBezTo>
                  <a:cubicBezTo>
                    <a:pt x="549" y="206"/>
                    <a:pt x="560" y="207"/>
                    <a:pt x="572" y="208"/>
                  </a:cubicBezTo>
                  <a:cubicBezTo>
                    <a:pt x="596" y="196"/>
                    <a:pt x="608" y="160"/>
                    <a:pt x="632" y="148"/>
                  </a:cubicBezTo>
                  <a:cubicBezTo>
                    <a:pt x="667" y="101"/>
                    <a:pt x="691" y="65"/>
                    <a:pt x="739" y="17"/>
                  </a:cubicBezTo>
                  <a:lnTo>
                    <a:pt x="727" y="17"/>
                  </a:lnTo>
                  <a:cubicBezTo>
                    <a:pt x="673" y="7"/>
                    <a:pt x="619" y="1"/>
                    <a:pt x="566" y="1"/>
                  </a:cubicBezTo>
                  <a:close/>
                </a:path>
              </a:pathLst>
            </a:custGeom>
            <a:solidFill>
              <a:srgbClr val="263C5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0" name="Google Shape;880;p40"/>
            <p:cNvSpPr/>
            <p:nvPr/>
          </p:nvSpPr>
          <p:spPr>
            <a:xfrm>
              <a:off x="1620725" y="3424950"/>
              <a:ext cx="128325" cy="87250"/>
            </a:xfrm>
            <a:custGeom>
              <a:rect b="b" l="l" r="r" t="t"/>
              <a:pathLst>
                <a:path extrusionOk="0" h="3490" w="5133">
                  <a:moveTo>
                    <a:pt x="1548" y="1"/>
                  </a:moveTo>
                  <a:cubicBezTo>
                    <a:pt x="1132" y="1"/>
                    <a:pt x="739" y="286"/>
                    <a:pt x="643" y="703"/>
                  </a:cubicBezTo>
                  <a:lnTo>
                    <a:pt x="60" y="2942"/>
                  </a:lnTo>
                  <a:cubicBezTo>
                    <a:pt x="1" y="3180"/>
                    <a:pt x="132" y="3418"/>
                    <a:pt x="370" y="3477"/>
                  </a:cubicBezTo>
                  <a:cubicBezTo>
                    <a:pt x="417" y="3489"/>
                    <a:pt x="453" y="3489"/>
                    <a:pt x="489" y="3489"/>
                  </a:cubicBezTo>
                  <a:cubicBezTo>
                    <a:pt x="703" y="3489"/>
                    <a:pt x="882" y="3358"/>
                    <a:pt x="905" y="3180"/>
                  </a:cubicBezTo>
                  <a:lnTo>
                    <a:pt x="1489" y="941"/>
                  </a:lnTo>
                  <a:cubicBezTo>
                    <a:pt x="1489" y="918"/>
                    <a:pt x="1513" y="894"/>
                    <a:pt x="1548" y="894"/>
                  </a:cubicBezTo>
                  <a:lnTo>
                    <a:pt x="4692" y="894"/>
                  </a:lnTo>
                  <a:cubicBezTo>
                    <a:pt x="4942" y="894"/>
                    <a:pt x="5132" y="691"/>
                    <a:pt x="5132" y="453"/>
                  </a:cubicBezTo>
                  <a:cubicBezTo>
                    <a:pt x="5132" y="203"/>
                    <a:pt x="4930" y="1"/>
                    <a:pt x="4692" y="1"/>
                  </a:cubicBezTo>
                  <a:close/>
                </a:path>
              </a:pathLst>
            </a:custGeom>
            <a:solidFill>
              <a:srgbClr val="E5DFD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1" name="Google Shape;881;p40"/>
            <p:cNvSpPr/>
            <p:nvPr/>
          </p:nvSpPr>
          <p:spPr>
            <a:xfrm>
              <a:off x="1137025" y="3809225"/>
              <a:ext cx="404850" cy="404850"/>
            </a:xfrm>
            <a:custGeom>
              <a:rect b="b" l="l" r="r" t="t"/>
              <a:pathLst>
                <a:path extrusionOk="0" h="16194" w="16194">
                  <a:moveTo>
                    <a:pt x="8097" y="1132"/>
                  </a:moveTo>
                  <a:cubicBezTo>
                    <a:pt x="11943" y="1132"/>
                    <a:pt x="15050" y="4239"/>
                    <a:pt x="15050" y="8073"/>
                  </a:cubicBezTo>
                  <a:cubicBezTo>
                    <a:pt x="15050" y="11919"/>
                    <a:pt x="11943" y="15026"/>
                    <a:pt x="8097" y="15026"/>
                  </a:cubicBezTo>
                  <a:cubicBezTo>
                    <a:pt x="4263" y="15026"/>
                    <a:pt x="1144" y="11919"/>
                    <a:pt x="1144" y="8073"/>
                  </a:cubicBezTo>
                  <a:cubicBezTo>
                    <a:pt x="1144" y="4239"/>
                    <a:pt x="4263" y="1132"/>
                    <a:pt x="8097" y="1132"/>
                  </a:cubicBezTo>
                  <a:close/>
                  <a:moveTo>
                    <a:pt x="8097" y="1"/>
                  </a:moveTo>
                  <a:cubicBezTo>
                    <a:pt x="3632" y="1"/>
                    <a:pt x="1" y="3632"/>
                    <a:pt x="1" y="8097"/>
                  </a:cubicBezTo>
                  <a:cubicBezTo>
                    <a:pt x="1" y="12562"/>
                    <a:pt x="3632" y="16193"/>
                    <a:pt x="8097" y="16193"/>
                  </a:cubicBezTo>
                  <a:cubicBezTo>
                    <a:pt x="12574" y="16193"/>
                    <a:pt x="16193" y="12562"/>
                    <a:pt x="16193" y="8097"/>
                  </a:cubicBezTo>
                  <a:cubicBezTo>
                    <a:pt x="16193" y="3608"/>
                    <a:pt x="12562" y="1"/>
                    <a:pt x="8097" y="1"/>
                  </a:cubicBezTo>
                  <a:close/>
                </a:path>
              </a:pathLst>
            </a:custGeom>
            <a:solidFill>
              <a:srgbClr val="544D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 name="Google Shape;882;p40"/>
            <p:cNvSpPr/>
            <p:nvPr/>
          </p:nvSpPr>
          <p:spPr>
            <a:xfrm>
              <a:off x="1306700" y="3978300"/>
              <a:ext cx="65500" cy="65500"/>
            </a:xfrm>
            <a:custGeom>
              <a:rect b="b" l="l" r="r" t="t"/>
              <a:pathLst>
                <a:path extrusionOk="0" h="2620" w="2620">
                  <a:moveTo>
                    <a:pt x="1310" y="0"/>
                  </a:moveTo>
                  <a:cubicBezTo>
                    <a:pt x="584" y="0"/>
                    <a:pt x="0" y="584"/>
                    <a:pt x="0" y="1310"/>
                  </a:cubicBezTo>
                  <a:cubicBezTo>
                    <a:pt x="0" y="2048"/>
                    <a:pt x="584" y="2620"/>
                    <a:pt x="1310" y="2620"/>
                  </a:cubicBezTo>
                  <a:cubicBezTo>
                    <a:pt x="2036" y="2620"/>
                    <a:pt x="2620" y="2048"/>
                    <a:pt x="2620" y="1310"/>
                  </a:cubicBezTo>
                  <a:cubicBezTo>
                    <a:pt x="2620" y="596"/>
                    <a:pt x="2036" y="0"/>
                    <a:pt x="1310" y="0"/>
                  </a:cubicBezTo>
                  <a:close/>
                </a:path>
              </a:pathLst>
            </a:custGeom>
            <a:solidFill>
              <a:srgbClr val="544D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3" name="Google Shape;883;p40"/>
            <p:cNvSpPr/>
            <p:nvPr/>
          </p:nvSpPr>
          <p:spPr>
            <a:xfrm>
              <a:off x="1336175" y="3828575"/>
              <a:ext cx="6575" cy="367625"/>
            </a:xfrm>
            <a:custGeom>
              <a:rect b="b" l="l" r="r" t="t"/>
              <a:pathLst>
                <a:path extrusionOk="0" h="14705" w="263">
                  <a:moveTo>
                    <a:pt x="0" y="1"/>
                  </a:moveTo>
                  <a:lnTo>
                    <a:pt x="0" y="14705"/>
                  </a:lnTo>
                  <a:lnTo>
                    <a:pt x="262" y="14705"/>
                  </a:lnTo>
                  <a:lnTo>
                    <a:pt x="262" y="1"/>
                  </a:lnTo>
                  <a:close/>
                </a:path>
              </a:pathLst>
            </a:custGeom>
            <a:solidFill>
              <a:srgbClr val="544D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4" name="Google Shape;884;p40"/>
            <p:cNvSpPr/>
            <p:nvPr/>
          </p:nvSpPr>
          <p:spPr>
            <a:xfrm>
              <a:off x="1155775" y="4008950"/>
              <a:ext cx="367650" cy="6575"/>
            </a:xfrm>
            <a:custGeom>
              <a:rect b="b" l="l" r="r" t="t"/>
              <a:pathLst>
                <a:path extrusionOk="0" h="263" w="14706">
                  <a:moveTo>
                    <a:pt x="1" y="1"/>
                  </a:moveTo>
                  <a:lnTo>
                    <a:pt x="1" y="263"/>
                  </a:lnTo>
                  <a:lnTo>
                    <a:pt x="14705" y="263"/>
                  </a:lnTo>
                  <a:lnTo>
                    <a:pt x="14705" y="1"/>
                  </a:lnTo>
                  <a:close/>
                </a:path>
              </a:pathLst>
            </a:custGeom>
            <a:solidFill>
              <a:srgbClr val="544D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p40"/>
            <p:cNvSpPr/>
            <p:nvPr/>
          </p:nvSpPr>
          <p:spPr>
            <a:xfrm>
              <a:off x="1206975" y="3880075"/>
              <a:ext cx="264650" cy="264625"/>
            </a:xfrm>
            <a:custGeom>
              <a:rect b="b" l="l" r="r" t="t"/>
              <a:pathLst>
                <a:path extrusionOk="0" h="10585" w="10586">
                  <a:moveTo>
                    <a:pt x="10395" y="0"/>
                  </a:moveTo>
                  <a:lnTo>
                    <a:pt x="1" y="10394"/>
                  </a:lnTo>
                  <a:lnTo>
                    <a:pt x="191" y="10585"/>
                  </a:lnTo>
                  <a:lnTo>
                    <a:pt x="10586" y="191"/>
                  </a:lnTo>
                  <a:lnTo>
                    <a:pt x="10395" y="0"/>
                  </a:lnTo>
                  <a:close/>
                </a:path>
              </a:pathLst>
            </a:custGeom>
            <a:solidFill>
              <a:srgbClr val="544D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6" name="Google Shape;886;p40"/>
            <p:cNvSpPr/>
            <p:nvPr/>
          </p:nvSpPr>
          <p:spPr>
            <a:xfrm>
              <a:off x="1206975" y="3879775"/>
              <a:ext cx="264650" cy="264650"/>
            </a:xfrm>
            <a:custGeom>
              <a:rect b="b" l="l" r="r" t="t"/>
              <a:pathLst>
                <a:path extrusionOk="0" h="10586" w="10586">
                  <a:moveTo>
                    <a:pt x="191" y="0"/>
                  </a:moveTo>
                  <a:lnTo>
                    <a:pt x="1" y="191"/>
                  </a:lnTo>
                  <a:lnTo>
                    <a:pt x="10395" y="10585"/>
                  </a:lnTo>
                  <a:lnTo>
                    <a:pt x="10586" y="10406"/>
                  </a:lnTo>
                  <a:lnTo>
                    <a:pt x="191" y="0"/>
                  </a:lnTo>
                  <a:close/>
                </a:path>
              </a:pathLst>
            </a:custGeom>
            <a:solidFill>
              <a:srgbClr val="544D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7" name="Google Shape;887;p40"/>
            <p:cNvSpPr/>
            <p:nvPr/>
          </p:nvSpPr>
          <p:spPr>
            <a:xfrm>
              <a:off x="1263550" y="3841975"/>
              <a:ext cx="151525" cy="340550"/>
            </a:xfrm>
            <a:custGeom>
              <a:rect b="b" l="l" r="r" t="t"/>
              <a:pathLst>
                <a:path extrusionOk="0" h="13622" w="6061">
                  <a:moveTo>
                    <a:pt x="5810" y="0"/>
                  </a:moveTo>
                  <a:lnTo>
                    <a:pt x="0" y="13514"/>
                  </a:lnTo>
                  <a:lnTo>
                    <a:pt x="250" y="13621"/>
                  </a:lnTo>
                  <a:lnTo>
                    <a:pt x="6060" y="108"/>
                  </a:lnTo>
                  <a:lnTo>
                    <a:pt x="5810" y="0"/>
                  </a:lnTo>
                  <a:close/>
                </a:path>
              </a:pathLst>
            </a:custGeom>
            <a:solidFill>
              <a:srgbClr val="544D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8" name="Google Shape;888;p40"/>
            <p:cNvSpPr/>
            <p:nvPr/>
          </p:nvSpPr>
          <p:spPr>
            <a:xfrm>
              <a:off x="1169175" y="3936625"/>
              <a:ext cx="340250" cy="151525"/>
            </a:xfrm>
            <a:custGeom>
              <a:rect b="b" l="l" r="r" t="t"/>
              <a:pathLst>
                <a:path extrusionOk="0" h="6061" w="13610">
                  <a:moveTo>
                    <a:pt x="108" y="1"/>
                  </a:moveTo>
                  <a:lnTo>
                    <a:pt x="1" y="239"/>
                  </a:lnTo>
                  <a:lnTo>
                    <a:pt x="13502" y="6061"/>
                  </a:lnTo>
                  <a:lnTo>
                    <a:pt x="13610" y="5811"/>
                  </a:lnTo>
                  <a:lnTo>
                    <a:pt x="108" y="1"/>
                  </a:lnTo>
                  <a:close/>
                </a:path>
              </a:pathLst>
            </a:custGeom>
            <a:solidFill>
              <a:srgbClr val="544D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9" name="Google Shape;889;p40"/>
            <p:cNvSpPr/>
            <p:nvPr/>
          </p:nvSpPr>
          <p:spPr>
            <a:xfrm>
              <a:off x="1167400" y="3941100"/>
              <a:ext cx="344100" cy="142300"/>
            </a:xfrm>
            <a:custGeom>
              <a:rect b="b" l="l" r="r" t="t"/>
              <a:pathLst>
                <a:path extrusionOk="0" h="5692" w="13764">
                  <a:moveTo>
                    <a:pt x="13657" y="0"/>
                  </a:moveTo>
                  <a:lnTo>
                    <a:pt x="0" y="5441"/>
                  </a:lnTo>
                  <a:lnTo>
                    <a:pt x="96" y="5691"/>
                  </a:lnTo>
                  <a:lnTo>
                    <a:pt x="13764" y="250"/>
                  </a:lnTo>
                  <a:lnTo>
                    <a:pt x="13657" y="0"/>
                  </a:lnTo>
                  <a:close/>
                </a:path>
              </a:pathLst>
            </a:custGeom>
            <a:solidFill>
              <a:srgbClr val="544D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0" name="Google Shape;890;p40"/>
            <p:cNvSpPr/>
            <p:nvPr/>
          </p:nvSpPr>
          <p:spPr>
            <a:xfrm>
              <a:off x="1268300" y="3840175"/>
              <a:ext cx="142300" cy="344125"/>
            </a:xfrm>
            <a:custGeom>
              <a:rect b="b" l="l" r="r" t="t"/>
              <a:pathLst>
                <a:path extrusionOk="0" h="13765" w="5692">
                  <a:moveTo>
                    <a:pt x="251" y="1"/>
                  </a:moveTo>
                  <a:lnTo>
                    <a:pt x="1" y="108"/>
                  </a:lnTo>
                  <a:lnTo>
                    <a:pt x="5442" y="13765"/>
                  </a:lnTo>
                  <a:lnTo>
                    <a:pt x="5692" y="13669"/>
                  </a:lnTo>
                  <a:lnTo>
                    <a:pt x="251" y="1"/>
                  </a:lnTo>
                  <a:close/>
                </a:path>
              </a:pathLst>
            </a:custGeom>
            <a:solidFill>
              <a:srgbClr val="544D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1" name="Google Shape;891;p40"/>
            <p:cNvSpPr/>
            <p:nvPr/>
          </p:nvSpPr>
          <p:spPr>
            <a:xfrm>
              <a:off x="1153100" y="4048550"/>
              <a:ext cx="14925" cy="139325"/>
            </a:xfrm>
            <a:custGeom>
              <a:rect b="b" l="l" r="r" t="t"/>
              <a:pathLst>
                <a:path extrusionOk="0" h="5573" w="597">
                  <a:moveTo>
                    <a:pt x="1" y="0"/>
                  </a:moveTo>
                  <a:lnTo>
                    <a:pt x="1" y="5572"/>
                  </a:lnTo>
                  <a:lnTo>
                    <a:pt x="596" y="5572"/>
                  </a:lnTo>
                  <a:lnTo>
                    <a:pt x="596" y="0"/>
                  </a:lnTo>
                  <a:close/>
                </a:path>
              </a:pathLst>
            </a:custGeom>
            <a:solidFill>
              <a:srgbClr val="E5DFD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2" name="Google Shape;892;p40"/>
            <p:cNvSpPr/>
            <p:nvPr/>
          </p:nvSpPr>
          <p:spPr>
            <a:xfrm>
              <a:off x="1136450" y="4159575"/>
              <a:ext cx="52700" cy="53000"/>
            </a:xfrm>
            <a:custGeom>
              <a:rect b="b" l="l" r="r" t="t"/>
              <a:pathLst>
                <a:path extrusionOk="0" h="2120" w="2108">
                  <a:moveTo>
                    <a:pt x="1048" y="0"/>
                  </a:moveTo>
                  <a:cubicBezTo>
                    <a:pt x="476" y="0"/>
                    <a:pt x="0" y="477"/>
                    <a:pt x="0" y="1060"/>
                  </a:cubicBezTo>
                  <a:cubicBezTo>
                    <a:pt x="0" y="1643"/>
                    <a:pt x="476" y="2120"/>
                    <a:pt x="1048" y="2120"/>
                  </a:cubicBezTo>
                  <a:cubicBezTo>
                    <a:pt x="1631" y="2120"/>
                    <a:pt x="2107" y="1643"/>
                    <a:pt x="2107" y="1060"/>
                  </a:cubicBezTo>
                  <a:cubicBezTo>
                    <a:pt x="2107" y="477"/>
                    <a:pt x="1631" y="12"/>
                    <a:pt x="1048" y="0"/>
                  </a:cubicBezTo>
                  <a:close/>
                </a:path>
              </a:pathLst>
            </a:custGeom>
            <a:solidFill>
              <a:srgbClr val="6B64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 name="Google Shape;893;p40"/>
            <p:cNvSpPr/>
            <p:nvPr/>
          </p:nvSpPr>
          <p:spPr>
            <a:xfrm>
              <a:off x="1149825" y="4172975"/>
              <a:ext cx="25925" cy="26200"/>
            </a:xfrm>
            <a:custGeom>
              <a:rect b="b" l="l" r="r" t="t"/>
              <a:pathLst>
                <a:path extrusionOk="0" h="1048" w="1037">
                  <a:moveTo>
                    <a:pt x="513" y="0"/>
                  </a:moveTo>
                  <a:cubicBezTo>
                    <a:pt x="239" y="0"/>
                    <a:pt x="1" y="238"/>
                    <a:pt x="1" y="524"/>
                  </a:cubicBezTo>
                  <a:cubicBezTo>
                    <a:pt x="1" y="810"/>
                    <a:pt x="239" y="1048"/>
                    <a:pt x="513" y="1048"/>
                  </a:cubicBezTo>
                  <a:cubicBezTo>
                    <a:pt x="799" y="1048"/>
                    <a:pt x="1037" y="810"/>
                    <a:pt x="1037" y="524"/>
                  </a:cubicBezTo>
                  <a:cubicBezTo>
                    <a:pt x="1037" y="238"/>
                    <a:pt x="810" y="0"/>
                    <a:pt x="513" y="0"/>
                  </a:cubicBezTo>
                  <a:close/>
                </a:path>
              </a:pathLst>
            </a:custGeom>
            <a:solidFill>
              <a:srgbClr val="E5DFD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 name="Google Shape;894;p40"/>
            <p:cNvSpPr/>
            <p:nvPr/>
          </p:nvSpPr>
          <p:spPr>
            <a:xfrm>
              <a:off x="1067375" y="4065800"/>
              <a:ext cx="144100" cy="69675"/>
            </a:xfrm>
            <a:custGeom>
              <a:rect b="b" l="l" r="r" t="t"/>
              <a:pathLst>
                <a:path extrusionOk="0" h="2787" w="5764">
                  <a:moveTo>
                    <a:pt x="3489" y="1"/>
                  </a:moveTo>
                  <a:cubicBezTo>
                    <a:pt x="2656" y="1822"/>
                    <a:pt x="1191" y="1346"/>
                    <a:pt x="703" y="1822"/>
                  </a:cubicBezTo>
                  <a:cubicBezTo>
                    <a:pt x="1" y="2477"/>
                    <a:pt x="275" y="2787"/>
                    <a:pt x="275" y="2787"/>
                  </a:cubicBezTo>
                  <a:lnTo>
                    <a:pt x="5763" y="2787"/>
                  </a:lnTo>
                  <a:cubicBezTo>
                    <a:pt x="5704" y="1727"/>
                    <a:pt x="5466" y="1596"/>
                    <a:pt x="5335" y="1287"/>
                  </a:cubicBezTo>
                  <a:cubicBezTo>
                    <a:pt x="5204" y="965"/>
                    <a:pt x="5049" y="13"/>
                    <a:pt x="5049" y="13"/>
                  </a:cubicBezTo>
                  <a:lnTo>
                    <a:pt x="3489" y="1"/>
                  </a:lnTo>
                  <a:close/>
                </a:path>
              </a:pathLst>
            </a:custGeom>
            <a:solidFill>
              <a:srgbClr val="1D2E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5" name="Google Shape;895;p40"/>
            <p:cNvSpPr/>
            <p:nvPr/>
          </p:nvSpPr>
          <p:spPr>
            <a:xfrm>
              <a:off x="1125425" y="4065800"/>
              <a:ext cx="144100" cy="69675"/>
            </a:xfrm>
            <a:custGeom>
              <a:rect b="b" l="l" r="r" t="t"/>
              <a:pathLst>
                <a:path extrusionOk="0" h="2787" w="5764">
                  <a:moveTo>
                    <a:pt x="3489" y="1"/>
                  </a:moveTo>
                  <a:cubicBezTo>
                    <a:pt x="2656" y="1822"/>
                    <a:pt x="1191" y="1346"/>
                    <a:pt x="703" y="1822"/>
                  </a:cubicBezTo>
                  <a:cubicBezTo>
                    <a:pt x="1" y="2477"/>
                    <a:pt x="274" y="2787"/>
                    <a:pt x="274" y="2787"/>
                  </a:cubicBezTo>
                  <a:lnTo>
                    <a:pt x="5763" y="2787"/>
                  </a:lnTo>
                  <a:cubicBezTo>
                    <a:pt x="5704" y="1727"/>
                    <a:pt x="5466" y="1596"/>
                    <a:pt x="5335" y="1287"/>
                  </a:cubicBezTo>
                  <a:cubicBezTo>
                    <a:pt x="5192" y="965"/>
                    <a:pt x="5049" y="13"/>
                    <a:pt x="5049" y="13"/>
                  </a:cubicBezTo>
                  <a:lnTo>
                    <a:pt x="3489" y="1"/>
                  </a:lnTo>
                  <a:close/>
                </a:path>
              </a:pathLst>
            </a:custGeom>
            <a:solidFill>
              <a:srgbClr val="263C5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6" name="Google Shape;896;p40"/>
            <p:cNvSpPr/>
            <p:nvPr/>
          </p:nvSpPr>
          <p:spPr>
            <a:xfrm>
              <a:off x="1500475" y="3744350"/>
              <a:ext cx="97650" cy="63125"/>
            </a:xfrm>
            <a:custGeom>
              <a:rect b="b" l="l" r="r" t="t"/>
              <a:pathLst>
                <a:path extrusionOk="0" h="2525" w="3906">
                  <a:moveTo>
                    <a:pt x="0" y="0"/>
                  </a:moveTo>
                  <a:lnTo>
                    <a:pt x="0" y="2524"/>
                  </a:lnTo>
                  <a:lnTo>
                    <a:pt x="3906" y="2524"/>
                  </a:lnTo>
                  <a:lnTo>
                    <a:pt x="3906" y="0"/>
                  </a:lnTo>
                  <a:close/>
                </a:path>
              </a:pathLst>
            </a:custGeom>
            <a:solidFill>
              <a:srgbClr val="6B64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7" name="Google Shape;897;p40"/>
            <p:cNvSpPr/>
            <p:nvPr/>
          </p:nvSpPr>
          <p:spPr>
            <a:xfrm>
              <a:off x="1077500" y="3453750"/>
              <a:ext cx="250350" cy="230800"/>
            </a:xfrm>
            <a:custGeom>
              <a:rect b="b" l="l" r="r" t="t"/>
              <a:pathLst>
                <a:path extrusionOk="0" h="9232" w="10014">
                  <a:moveTo>
                    <a:pt x="626" y="1"/>
                  </a:moveTo>
                  <a:cubicBezTo>
                    <a:pt x="616" y="1"/>
                    <a:pt x="606" y="2"/>
                    <a:pt x="596" y="4"/>
                  </a:cubicBezTo>
                  <a:cubicBezTo>
                    <a:pt x="548" y="16"/>
                    <a:pt x="513" y="63"/>
                    <a:pt x="513" y="111"/>
                  </a:cubicBezTo>
                  <a:cubicBezTo>
                    <a:pt x="489" y="147"/>
                    <a:pt x="489" y="206"/>
                    <a:pt x="513" y="254"/>
                  </a:cubicBezTo>
                  <a:cubicBezTo>
                    <a:pt x="525" y="361"/>
                    <a:pt x="572" y="468"/>
                    <a:pt x="596" y="563"/>
                  </a:cubicBezTo>
                  <a:lnTo>
                    <a:pt x="691" y="837"/>
                  </a:lnTo>
                  <a:cubicBezTo>
                    <a:pt x="608" y="766"/>
                    <a:pt x="477" y="587"/>
                    <a:pt x="405" y="528"/>
                  </a:cubicBezTo>
                  <a:cubicBezTo>
                    <a:pt x="380" y="493"/>
                    <a:pt x="336" y="465"/>
                    <a:pt x="304" y="465"/>
                  </a:cubicBezTo>
                  <a:cubicBezTo>
                    <a:pt x="292" y="465"/>
                    <a:pt x="281" y="470"/>
                    <a:pt x="274" y="480"/>
                  </a:cubicBezTo>
                  <a:cubicBezTo>
                    <a:pt x="251" y="492"/>
                    <a:pt x="251" y="528"/>
                    <a:pt x="251" y="539"/>
                  </a:cubicBezTo>
                  <a:cubicBezTo>
                    <a:pt x="239" y="670"/>
                    <a:pt x="358" y="885"/>
                    <a:pt x="417" y="1004"/>
                  </a:cubicBezTo>
                  <a:cubicBezTo>
                    <a:pt x="489" y="1147"/>
                    <a:pt x="584" y="1301"/>
                    <a:pt x="667" y="1444"/>
                  </a:cubicBezTo>
                  <a:lnTo>
                    <a:pt x="286" y="1063"/>
                  </a:lnTo>
                  <a:cubicBezTo>
                    <a:pt x="227" y="1004"/>
                    <a:pt x="167" y="956"/>
                    <a:pt x="96" y="956"/>
                  </a:cubicBezTo>
                  <a:cubicBezTo>
                    <a:pt x="72" y="956"/>
                    <a:pt x="48" y="956"/>
                    <a:pt x="36" y="968"/>
                  </a:cubicBezTo>
                  <a:cubicBezTo>
                    <a:pt x="1" y="1004"/>
                    <a:pt x="13" y="1063"/>
                    <a:pt x="48" y="1087"/>
                  </a:cubicBezTo>
                  <a:cubicBezTo>
                    <a:pt x="203" y="1373"/>
                    <a:pt x="405" y="1635"/>
                    <a:pt x="632" y="1897"/>
                  </a:cubicBezTo>
                  <a:cubicBezTo>
                    <a:pt x="644" y="2016"/>
                    <a:pt x="691" y="2135"/>
                    <a:pt x="763" y="2218"/>
                  </a:cubicBezTo>
                  <a:cubicBezTo>
                    <a:pt x="846" y="2373"/>
                    <a:pt x="953" y="2516"/>
                    <a:pt x="1084" y="2635"/>
                  </a:cubicBezTo>
                  <a:cubicBezTo>
                    <a:pt x="1239" y="2742"/>
                    <a:pt x="1548" y="2921"/>
                    <a:pt x="1548" y="2921"/>
                  </a:cubicBezTo>
                  <a:cubicBezTo>
                    <a:pt x="1548" y="2921"/>
                    <a:pt x="3620" y="6076"/>
                    <a:pt x="4680" y="7624"/>
                  </a:cubicBezTo>
                  <a:cubicBezTo>
                    <a:pt x="4954" y="8040"/>
                    <a:pt x="5239" y="8481"/>
                    <a:pt x="5620" y="8814"/>
                  </a:cubicBezTo>
                  <a:cubicBezTo>
                    <a:pt x="5916" y="9057"/>
                    <a:pt x="6301" y="9231"/>
                    <a:pt x="6676" y="9231"/>
                  </a:cubicBezTo>
                  <a:cubicBezTo>
                    <a:pt x="6798" y="9231"/>
                    <a:pt x="6920" y="9212"/>
                    <a:pt x="7037" y="9171"/>
                  </a:cubicBezTo>
                  <a:cubicBezTo>
                    <a:pt x="7252" y="9112"/>
                    <a:pt x="7430" y="8981"/>
                    <a:pt x="7585" y="8862"/>
                  </a:cubicBezTo>
                  <a:cubicBezTo>
                    <a:pt x="8621" y="8052"/>
                    <a:pt x="9335" y="7040"/>
                    <a:pt x="10014" y="5921"/>
                  </a:cubicBezTo>
                  <a:cubicBezTo>
                    <a:pt x="9323" y="5361"/>
                    <a:pt x="8514" y="4814"/>
                    <a:pt x="7704" y="4409"/>
                  </a:cubicBezTo>
                  <a:cubicBezTo>
                    <a:pt x="7561" y="4528"/>
                    <a:pt x="7454" y="4707"/>
                    <a:pt x="7359" y="4873"/>
                  </a:cubicBezTo>
                  <a:cubicBezTo>
                    <a:pt x="7097" y="5254"/>
                    <a:pt x="6799" y="5659"/>
                    <a:pt x="6549" y="6064"/>
                  </a:cubicBezTo>
                  <a:cubicBezTo>
                    <a:pt x="6013" y="5588"/>
                    <a:pt x="5466" y="5123"/>
                    <a:pt x="4930" y="4647"/>
                  </a:cubicBezTo>
                  <a:cubicBezTo>
                    <a:pt x="4632" y="4397"/>
                    <a:pt x="4335" y="4123"/>
                    <a:pt x="4049" y="3837"/>
                  </a:cubicBezTo>
                  <a:cubicBezTo>
                    <a:pt x="3930" y="3718"/>
                    <a:pt x="3811" y="3599"/>
                    <a:pt x="3692" y="3468"/>
                  </a:cubicBezTo>
                  <a:cubicBezTo>
                    <a:pt x="3287" y="3052"/>
                    <a:pt x="2834" y="2671"/>
                    <a:pt x="2370" y="2313"/>
                  </a:cubicBezTo>
                  <a:cubicBezTo>
                    <a:pt x="2358" y="1778"/>
                    <a:pt x="2299" y="1242"/>
                    <a:pt x="2096" y="742"/>
                  </a:cubicBezTo>
                  <a:cubicBezTo>
                    <a:pt x="2072" y="658"/>
                    <a:pt x="2025" y="563"/>
                    <a:pt x="1953" y="504"/>
                  </a:cubicBezTo>
                  <a:cubicBezTo>
                    <a:pt x="1918" y="480"/>
                    <a:pt x="1906" y="468"/>
                    <a:pt x="1858" y="468"/>
                  </a:cubicBezTo>
                  <a:cubicBezTo>
                    <a:pt x="1834" y="468"/>
                    <a:pt x="1787" y="468"/>
                    <a:pt x="1775" y="492"/>
                  </a:cubicBezTo>
                  <a:cubicBezTo>
                    <a:pt x="1763" y="504"/>
                    <a:pt x="1763" y="528"/>
                    <a:pt x="1763" y="539"/>
                  </a:cubicBezTo>
                  <a:cubicBezTo>
                    <a:pt x="1739" y="778"/>
                    <a:pt x="1798" y="1028"/>
                    <a:pt x="1739" y="1254"/>
                  </a:cubicBezTo>
                  <a:cubicBezTo>
                    <a:pt x="1560" y="1135"/>
                    <a:pt x="1489" y="944"/>
                    <a:pt x="1382" y="742"/>
                  </a:cubicBezTo>
                  <a:cubicBezTo>
                    <a:pt x="1287" y="563"/>
                    <a:pt x="1203" y="373"/>
                    <a:pt x="1108" y="194"/>
                  </a:cubicBezTo>
                  <a:cubicBezTo>
                    <a:pt x="1084" y="182"/>
                    <a:pt x="1072" y="147"/>
                    <a:pt x="1060" y="147"/>
                  </a:cubicBezTo>
                  <a:cubicBezTo>
                    <a:pt x="1051" y="144"/>
                    <a:pt x="1041" y="143"/>
                    <a:pt x="1030" y="143"/>
                  </a:cubicBezTo>
                  <a:cubicBezTo>
                    <a:pt x="984" y="143"/>
                    <a:pt x="929" y="169"/>
                    <a:pt x="929" y="266"/>
                  </a:cubicBezTo>
                  <a:cubicBezTo>
                    <a:pt x="929" y="325"/>
                    <a:pt x="965" y="539"/>
                    <a:pt x="989" y="587"/>
                  </a:cubicBezTo>
                  <a:cubicBezTo>
                    <a:pt x="941" y="528"/>
                    <a:pt x="846" y="289"/>
                    <a:pt x="822" y="206"/>
                  </a:cubicBezTo>
                  <a:cubicBezTo>
                    <a:pt x="810" y="170"/>
                    <a:pt x="775" y="111"/>
                    <a:pt x="751" y="63"/>
                  </a:cubicBezTo>
                  <a:cubicBezTo>
                    <a:pt x="721" y="24"/>
                    <a:pt x="675" y="1"/>
                    <a:pt x="626" y="1"/>
                  </a:cubicBezTo>
                  <a:close/>
                </a:path>
              </a:pathLst>
            </a:custGeom>
            <a:solidFill>
              <a:srgbClr val="AF65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8" name="Google Shape;898;p40"/>
            <p:cNvSpPr/>
            <p:nvPr/>
          </p:nvSpPr>
          <p:spPr>
            <a:xfrm>
              <a:off x="1139725" y="3710400"/>
              <a:ext cx="344100" cy="66100"/>
            </a:xfrm>
            <a:custGeom>
              <a:rect b="b" l="l" r="r" t="t"/>
              <a:pathLst>
                <a:path extrusionOk="0" h="2644" w="13764">
                  <a:moveTo>
                    <a:pt x="13764" y="1"/>
                  </a:moveTo>
                  <a:lnTo>
                    <a:pt x="1191" y="84"/>
                  </a:lnTo>
                  <a:cubicBezTo>
                    <a:pt x="1191" y="84"/>
                    <a:pt x="298" y="322"/>
                    <a:pt x="167" y="870"/>
                  </a:cubicBezTo>
                  <a:cubicBezTo>
                    <a:pt x="60" y="1406"/>
                    <a:pt x="0" y="2644"/>
                    <a:pt x="0" y="2644"/>
                  </a:cubicBezTo>
                  <a:lnTo>
                    <a:pt x="667" y="2644"/>
                  </a:lnTo>
                  <a:cubicBezTo>
                    <a:pt x="667" y="2644"/>
                    <a:pt x="500" y="929"/>
                    <a:pt x="1334" y="644"/>
                  </a:cubicBezTo>
                  <a:cubicBezTo>
                    <a:pt x="1656" y="533"/>
                    <a:pt x="3592" y="499"/>
                    <a:pt x="5843" y="499"/>
                  </a:cubicBezTo>
                  <a:cubicBezTo>
                    <a:pt x="9407" y="499"/>
                    <a:pt x="13764" y="584"/>
                    <a:pt x="13764" y="584"/>
                  </a:cubicBezTo>
                  <a:lnTo>
                    <a:pt x="13764" y="1"/>
                  </a:lnTo>
                  <a:close/>
                </a:path>
              </a:pathLst>
            </a:custGeom>
            <a:solidFill>
              <a:srgbClr val="E5DFD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9" name="Google Shape;899;p40"/>
            <p:cNvSpPr/>
            <p:nvPr/>
          </p:nvSpPr>
          <p:spPr>
            <a:xfrm>
              <a:off x="1035825" y="3733525"/>
              <a:ext cx="288750" cy="357600"/>
            </a:xfrm>
            <a:custGeom>
              <a:rect b="b" l="l" r="r" t="t"/>
              <a:pathLst>
                <a:path extrusionOk="0" h="14304" w="11550">
                  <a:moveTo>
                    <a:pt x="7469" y="0"/>
                  </a:moveTo>
                  <a:cubicBezTo>
                    <a:pt x="5322" y="0"/>
                    <a:pt x="2938" y="228"/>
                    <a:pt x="1965" y="1136"/>
                  </a:cubicBezTo>
                  <a:cubicBezTo>
                    <a:pt x="1" y="2933"/>
                    <a:pt x="3846" y="14304"/>
                    <a:pt x="3846" y="14304"/>
                  </a:cubicBezTo>
                  <a:lnTo>
                    <a:pt x="6359" y="14304"/>
                  </a:lnTo>
                  <a:lnTo>
                    <a:pt x="6263" y="3779"/>
                  </a:lnTo>
                  <a:lnTo>
                    <a:pt x="11550" y="231"/>
                  </a:lnTo>
                  <a:cubicBezTo>
                    <a:pt x="11550" y="231"/>
                    <a:pt x="9629" y="0"/>
                    <a:pt x="7469" y="0"/>
                  </a:cubicBezTo>
                  <a:close/>
                </a:path>
              </a:pathLst>
            </a:custGeom>
            <a:solidFill>
              <a:srgbClr val="C43B2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 name="Google Shape;900;p40"/>
            <p:cNvSpPr/>
            <p:nvPr/>
          </p:nvSpPr>
          <p:spPr>
            <a:xfrm>
              <a:off x="1124825" y="3751750"/>
              <a:ext cx="367350" cy="342050"/>
            </a:xfrm>
            <a:custGeom>
              <a:rect b="b" l="l" r="r" t="t"/>
              <a:pathLst>
                <a:path extrusionOk="0" h="13682" w="14694">
                  <a:moveTo>
                    <a:pt x="7868" y="0"/>
                  </a:moveTo>
                  <a:cubicBezTo>
                    <a:pt x="6682" y="0"/>
                    <a:pt x="5498" y="54"/>
                    <a:pt x="4323" y="216"/>
                  </a:cubicBezTo>
                  <a:cubicBezTo>
                    <a:pt x="2501" y="466"/>
                    <a:pt x="501" y="788"/>
                    <a:pt x="96" y="2919"/>
                  </a:cubicBezTo>
                  <a:cubicBezTo>
                    <a:pt x="1" y="3490"/>
                    <a:pt x="25" y="4050"/>
                    <a:pt x="72" y="4633"/>
                  </a:cubicBezTo>
                  <a:cubicBezTo>
                    <a:pt x="358" y="7788"/>
                    <a:pt x="1418" y="10646"/>
                    <a:pt x="2334" y="13682"/>
                  </a:cubicBezTo>
                  <a:lnTo>
                    <a:pt x="6132" y="13682"/>
                  </a:lnTo>
                  <a:lnTo>
                    <a:pt x="5216" y="5086"/>
                  </a:lnTo>
                  <a:lnTo>
                    <a:pt x="13348" y="4252"/>
                  </a:lnTo>
                  <a:lnTo>
                    <a:pt x="14693" y="1514"/>
                  </a:lnTo>
                  <a:lnTo>
                    <a:pt x="8240" y="2"/>
                  </a:lnTo>
                  <a:cubicBezTo>
                    <a:pt x="8116" y="1"/>
                    <a:pt x="7992" y="0"/>
                    <a:pt x="7868" y="0"/>
                  </a:cubicBezTo>
                  <a:close/>
                </a:path>
              </a:pathLst>
            </a:custGeom>
            <a:solidFill>
              <a:srgbClr val="F84B2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p40"/>
            <p:cNvSpPr/>
            <p:nvPr/>
          </p:nvSpPr>
          <p:spPr>
            <a:xfrm>
              <a:off x="1179050" y="3811600"/>
              <a:ext cx="94825" cy="69125"/>
            </a:xfrm>
            <a:custGeom>
              <a:rect b="b" l="l" r="r" t="t"/>
              <a:pathLst>
                <a:path extrusionOk="0" h="2765" w="3793">
                  <a:moveTo>
                    <a:pt x="90" y="0"/>
                  </a:moveTo>
                  <a:cubicBezTo>
                    <a:pt x="44" y="0"/>
                    <a:pt x="1" y="42"/>
                    <a:pt x="34" y="84"/>
                  </a:cubicBezTo>
                  <a:cubicBezTo>
                    <a:pt x="701" y="1108"/>
                    <a:pt x="1642" y="1965"/>
                    <a:pt x="2773" y="2465"/>
                  </a:cubicBezTo>
                  <a:cubicBezTo>
                    <a:pt x="3070" y="2596"/>
                    <a:pt x="3380" y="2680"/>
                    <a:pt x="3690" y="2763"/>
                  </a:cubicBezTo>
                  <a:cubicBezTo>
                    <a:pt x="3694" y="2764"/>
                    <a:pt x="3698" y="2764"/>
                    <a:pt x="3702" y="2764"/>
                  </a:cubicBezTo>
                  <a:cubicBezTo>
                    <a:pt x="3775" y="2764"/>
                    <a:pt x="3793" y="2667"/>
                    <a:pt x="3725" y="2656"/>
                  </a:cubicBezTo>
                  <a:cubicBezTo>
                    <a:pt x="2582" y="2394"/>
                    <a:pt x="1558" y="1739"/>
                    <a:pt x="796" y="882"/>
                  </a:cubicBezTo>
                  <a:cubicBezTo>
                    <a:pt x="546" y="620"/>
                    <a:pt x="332" y="334"/>
                    <a:pt x="142" y="25"/>
                  </a:cubicBezTo>
                  <a:cubicBezTo>
                    <a:pt x="128" y="7"/>
                    <a:pt x="109" y="0"/>
                    <a:pt x="90" y="0"/>
                  </a:cubicBezTo>
                  <a:close/>
                </a:path>
              </a:pathLst>
            </a:custGeom>
            <a:solidFill>
              <a:srgbClr val="C43B2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 name="Google Shape;902;p40"/>
            <p:cNvSpPr/>
            <p:nvPr/>
          </p:nvSpPr>
          <p:spPr>
            <a:xfrm>
              <a:off x="1204400" y="3871225"/>
              <a:ext cx="65475" cy="13525"/>
            </a:xfrm>
            <a:custGeom>
              <a:rect b="b" l="l" r="r" t="t"/>
              <a:pathLst>
                <a:path extrusionOk="0" h="541" w="2619">
                  <a:moveTo>
                    <a:pt x="743" y="1"/>
                  </a:moveTo>
                  <a:cubicBezTo>
                    <a:pt x="518" y="1"/>
                    <a:pt x="292" y="19"/>
                    <a:pt x="68" y="57"/>
                  </a:cubicBezTo>
                  <a:cubicBezTo>
                    <a:pt x="0" y="57"/>
                    <a:pt x="29" y="153"/>
                    <a:pt x="93" y="153"/>
                  </a:cubicBezTo>
                  <a:cubicBezTo>
                    <a:pt x="96" y="153"/>
                    <a:pt x="100" y="153"/>
                    <a:pt x="104" y="152"/>
                  </a:cubicBezTo>
                  <a:cubicBezTo>
                    <a:pt x="310" y="119"/>
                    <a:pt x="518" y="103"/>
                    <a:pt x="726" y="103"/>
                  </a:cubicBezTo>
                  <a:cubicBezTo>
                    <a:pt x="1344" y="103"/>
                    <a:pt x="1956" y="248"/>
                    <a:pt x="2509" y="533"/>
                  </a:cubicBezTo>
                  <a:cubicBezTo>
                    <a:pt x="2518" y="538"/>
                    <a:pt x="2527" y="541"/>
                    <a:pt x="2536" y="541"/>
                  </a:cubicBezTo>
                  <a:cubicBezTo>
                    <a:pt x="2584" y="541"/>
                    <a:pt x="2619" y="470"/>
                    <a:pt x="2568" y="450"/>
                  </a:cubicBezTo>
                  <a:cubicBezTo>
                    <a:pt x="2014" y="150"/>
                    <a:pt x="1382" y="1"/>
                    <a:pt x="743" y="1"/>
                  </a:cubicBezTo>
                  <a:close/>
                </a:path>
              </a:pathLst>
            </a:custGeom>
            <a:solidFill>
              <a:srgbClr val="C43B2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 name="Google Shape;903;p40"/>
            <p:cNvSpPr/>
            <p:nvPr/>
          </p:nvSpPr>
          <p:spPr>
            <a:xfrm>
              <a:off x="1457325" y="3485375"/>
              <a:ext cx="197650" cy="259275"/>
            </a:xfrm>
            <a:custGeom>
              <a:rect b="b" l="l" r="r" t="t"/>
              <a:pathLst>
                <a:path extrusionOk="0" h="10371" w="7906">
                  <a:moveTo>
                    <a:pt x="0" y="1"/>
                  </a:moveTo>
                  <a:lnTo>
                    <a:pt x="1191" y="10371"/>
                  </a:lnTo>
                  <a:lnTo>
                    <a:pt x="5834" y="10371"/>
                  </a:lnTo>
                  <a:lnTo>
                    <a:pt x="7906" y="1"/>
                  </a:lnTo>
                  <a:close/>
                </a:path>
              </a:pathLst>
            </a:custGeom>
            <a:solidFill>
              <a:srgbClr val="6B64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4" name="Google Shape;904;p40"/>
            <p:cNvSpPr/>
            <p:nvPr/>
          </p:nvSpPr>
          <p:spPr>
            <a:xfrm>
              <a:off x="1308475" y="3662775"/>
              <a:ext cx="241125" cy="137550"/>
            </a:xfrm>
            <a:custGeom>
              <a:rect b="b" l="l" r="r" t="t"/>
              <a:pathLst>
                <a:path extrusionOk="0" h="5502" w="9645">
                  <a:moveTo>
                    <a:pt x="9645" y="1"/>
                  </a:moveTo>
                  <a:lnTo>
                    <a:pt x="1" y="2858"/>
                  </a:lnTo>
                  <a:cubicBezTo>
                    <a:pt x="1251" y="4763"/>
                    <a:pt x="4490" y="5501"/>
                    <a:pt x="4490" y="5501"/>
                  </a:cubicBezTo>
                  <a:lnTo>
                    <a:pt x="8573" y="5501"/>
                  </a:lnTo>
                  <a:cubicBezTo>
                    <a:pt x="9645" y="3037"/>
                    <a:pt x="9645" y="1"/>
                    <a:pt x="9645" y="1"/>
                  </a:cubicBezTo>
                  <a:close/>
                </a:path>
              </a:pathLst>
            </a:custGeom>
            <a:solidFill>
              <a:srgbClr val="FAAC0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5" name="Google Shape;905;p40"/>
            <p:cNvSpPr/>
            <p:nvPr/>
          </p:nvSpPr>
          <p:spPr>
            <a:xfrm>
              <a:off x="1258775" y="3449950"/>
              <a:ext cx="316125" cy="298275"/>
            </a:xfrm>
            <a:custGeom>
              <a:rect b="b" l="l" r="r" t="t"/>
              <a:pathLst>
                <a:path extrusionOk="0" h="11931" w="12645">
                  <a:moveTo>
                    <a:pt x="7978" y="1"/>
                  </a:moveTo>
                  <a:lnTo>
                    <a:pt x="5489" y="275"/>
                  </a:lnTo>
                  <a:lnTo>
                    <a:pt x="5013" y="144"/>
                  </a:lnTo>
                  <a:cubicBezTo>
                    <a:pt x="5013" y="144"/>
                    <a:pt x="3096" y="394"/>
                    <a:pt x="2501" y="763"/>
                  </a:cubicBezTo>
                  <a:cubicBezTo>
                    <a:pt x="1906" y="1132"/>
                    <a:pt x="1" y="4763"/>
                    <a:pt x="1" y="4763"/>
                  </a:cubicBezTo>
                  <a:cubicBezTo>
                    <a:pt x="1" y="4763"/>
                    <a:pt x="1620" y="6002"/>
                    <a:pt x="2668" y="6406"/>
                  </a:cubicBezTo>
                  <a:cubicBezTo>
                    <a:pt x="2668" y="6406"/>
                    <a:pt x="2608" y="7490"/>
                    <a:pt x="2287" y="8478"/>
                  </a:cubicBezTo>
                  <a:cubicBezTo>
                    <a:pt x="1989" y="9454"/>
                    <a:pt x="1679" y="11931"/>
                    <a:pt x="1679" y="11931"/>
                  </a:cubicBezTo>
                  <a:lnTo>
                    <a:pt x="8478" y="11717"/>
                  </a:lnTo>
                  <a:lnTo>
                    <a:pt x="8823" y="6775"/>
                  </a:lnTo>
                  <a:cubicBezTo>
                    <a:pt x="8823" y="6775"/>
                    <a:pt x="10378" y="7270"/>
                    <a:pt x="11631" y="7270"/>
                  </a:cubicBezTo>
                  <a:cubicBezTo>
                    <a:pt x="11833" y="7270"/>
                    <a:pt x="12026" y="7258"/>
                    <a:pt x="12204" y="7228"/>
                  </a:cubicBezTo>
                  <a:cubicBezTo>
                    <a:pt x="12204" y="7228"/>
                    <a:pt x="12645" y="4489"/>
                    <a:pt x="11859" y="2287"/>
                  </a:cubicBezTo>
                  <a:cubicBezTo>
                    <a:pt x="11859" y="2287"/>
                    <a:pt x="11061" y="1132"/>
                    <a:pt x="7978" y="1"/>
                  </a:cubicBezTo>
                  <a:close/>
                </a:path>
              </a:pathLst>
            </a:custGeom>
            <a:solidFill>
              <a:srgbClr val="FAAC0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6" name="Google Shape;906;p40"/>
            <p:cNvSpPr/>
            <p:nvPr/>
          </p:nvSpPr>
          <p:spPr>
            <a:xfrm>
              <a:off x="1321575" y="3294675"/>
              <a:ext cx="129800" cy="75975"/>
            </a:xfrm>
            <a:custGeom>
              <a:rect b="b" l="l" r="r" t="t"/>
              <a:pathLst>
                <a:path extrusionOk="0" h="3039" w="5192">
                  <a:moveTo>
                    <a:pt x="3134" y="1"/>
                  </a:moveTo>
                  <a:cubicBezTo>
                    <a:pt x="3022" y="1"/>
                    <a:pt x="2910" y="19"/>
                    <a:pt x="2799" y="56"/>
                  </a:cubicBezTo>
                  <a:cubicBezTo>
                    <a:pt x="2692" y="80"/>
                    <a:pt x="2608" y="128"/>
                    <a:pt x="2501" y="140"/>
                  </a:cubicBezTo>
                  <a:cubicBezTo>
                    <a:pt x="2473" y="145"/>
                    <a:pt x="2446" y="148"/>
                    <a:pt x="2420" y="148"/>
                  </a:cubicBezTo>
                  <a:cubicBezTo>
                    <a:pt x="2332" y="148"/>
                    <a:pt x="2247" y="122"/>
                    <a:pt x="2156" y="104"/>
                  </a:cubicBezTo>
                  <a:cubicBezTo>
                    <a:pt x="1969" y="52"/>
                    <a:pt x="1764" y="18"/>
                    <a:pt x="1557" y="18"/>
                  </a:cubicBezTo>
                  <a:cubicBezTo>
                    <a:pt x="1527" y="18"/>
                    <a:pt x="1496" y="19"/>
                    <a:pt x="1465" y="21"/>
                  </a:cubicBezTo>
                  <a:cubicBezTo>
                    <a:pt x="1215" y="56"/>
                    <a:pt x="989" y="140"/>
                    <a:pt x="822" y="306"/>
                  </a:cubicBezTo>
                  <a:cubicBezTo>
                    <a:pt x="703" y="425"/>
                    <a:pt x="620" y="592"/>
                    <a:pt x="572" y="759"/>
                  </a:cubicBezTo>
                  <a:cubicBezTo>
                    <a:pt x="501" y="902"/>
                    <a:pt x="465" y="1080"/>
                    <a:pt x="453" y="1247"/>
                  </a:cubicBezTo>
                  <a:cubicBezTo>
                    <a:pt x="215" y="1378"/>
                    <a:pt x="48" y="1616"/>
                    <a:pt x="13" y="1890"/>
                  </a:cubicBezTo>
                  <a:cubicBezTo>
                    <a:pt x="1" y="2152"/>
                    <a:pt x="108" y="2438"/>
                    <a:pt x="310" y="2604"/>
                  </a:cubicBezTo>
                  <a:cubicBezTo>
                    <a:pt x="406" y="2676"/>
                    <a:pt x="513" y="2723"/>
                    <a:pt x="608" y="2759"/>
                  </a:cubicBezTo>
                  <a:cubicBezTo>
                    <a:pt x="747" y="2808"/>
                    <a:pt x="898" y="2832"/>
                    <a:pt x="1047" y="2832"/>
                  </a:cubicBezTo>
                  <a:cubicBezTo>
                    <a:pt x="1153" y="2832"/>
                    <a:pt x="1259" y="2820"/>
                    <a:pt x="1358" y="2795"/>
                  </a:cubicBezTo>
                  <a:cubicBezTo>
                    <a:pt x="1451" y="2851"/>
                    <a:pt x="1552" y="2870"/>
                    <a:pt x="1649" y="2870"/>
                  </a:cubicBezTo>
                  <a:cubicBezTo>
                    <a:pt x="1675" y="2870"/>
                    <a:pt x="1702" y="2869"/>
                    <a:pt x="1727" y="2866"/>
                  </a:cubicBezTo>
                  <a:cubicBezTo>
                    <a:pt x="2405" y="2952"/>
                    <a:pt x="3098" y="3038"/>
                    <a:pt x="3788" y="3038"/>
                  </a:cubicBezTo>
                  <a:cubicBezTo>
                    <a:pt x="3959" y="3038"/>
                    <a:pt x="4129" y="3033"/>
                    <a:pt x="4299" y="3021"/>
                  </a:cubicBezTo>
                  <a:cubicBezTo>
                    <a:pt x="4513" y="2997"/>
                    <a:pt x="4716" y="2973"/>
                    <a:pt x="4894" y="2854"/>
                  </a:cubicBezTo>
                  <a:cubicBezTo>
                    <a:pt x="5073" y="2735"/>
                    <a:pt x="5192" y="2509"/>
                    <a:pt x="5132" y="2319"/>
                  </a:cubicBezTo>
                  <a:cubicBezTo>
                    <a:pt x="5120" y="2259"/>
                    <a:pt x="5097" y="2211"/>
                    <a:pt x="5097" y="2152"/>
                  </a:cubicBezTo>
                  <a:cubicBezTo>
                    <a:pt x="5097" y="2092"/>
                    <a:pt x="5120" y="2033"/>
                    <a:pt x="5132" y="1973"/>
                  </a:cubicBezTo>
                  <a:cubicBezTo>
                    <a:pt x="5180" y="1807"/>
                    <a:pt x="5073" y="1652"/>
                    <a:pt x="4954" y="1533"/>
                  </a:cubicBezTo>
                  <a:cubicBezTo>
                    <a:pt x="4894" y="1473"/>
                    <a:pt x="4811" y="1473"/>
                    <a:pt x="4763" y="1390"/>
                  </a:cubicBezTo>
                  <a:cubicBezTo>
                    <a:pt x="4716" y="1330"/>
                    <a:pt x="4751" y="1259"/>
                    <a:pt x="4763" y="1187"/>
                  </a:cubicBezTo>
                  <a:cubicBezTo>
                    <a:pt x="4775" y="1056"/>
                    <a:pt x="4751" y="890"/>
                    <a:pt x="4656" y="783"/>
                  </a:cubicBezTo>
                  <a:cubicBezTo>
                    <a:pt x="4580" y="674"/>
                    <a:pt x="4443" y="614"/>
                    <a:pt x="4320" y="614"/>
                  </a:cubicBezTo>
                  <a:cubicBezTo>
                    <a:pt x="4309" y="614"/>
                    <a:pt x="4298" y="615"/>
                    <a:pt x="4287" y="616"/>
                  </a:cubicBezTo>
                  <a:cubicBezTo>
                    <a:pt x="4216" y="640"/>
                    <a:pt x="4144" y="664"/>
                    <a:pt x="4061" y="675"/>
                  </a:cubicBezTo>
                  <a:cubicBezTo>
                    <a:pt x="4035" y="680"/>
                    <a:pt x="4007" y="683"/>
                    <a:pt x="3979" y="683"/>
                  </a:cubicBezTo>
                  <a:cubicBezTo>
                    <a:pt x="3932" y="683"/>
                    <a:pt x="3884" y="674"/>
                    <a:pt x="3846" y="652"/>
                  </a:cubicBezTo>
                  <a:cubicBezTo>
                    <a:pt x="3751" y="592"/>
                    <a:pt x="3751" y="473"/>
                    <a:pt x="3727" y="366"/>
                  </a:cubicBezTo>
                  <a:cubicBezTo>
                    <a:pt x="3668" y="199"/>
                    <a:pt x="3513" y="68"/>
                    <a:pt x="3335" y="21"/>
                  </a:cubicBezTo>
                  <a:cubicBezTo>
                    <a:pt x="3268" y="7"/>
                    <a:pt x="3201" y="1"/>
                    <a:pt x="3134" y="1"/>
                  </a:cubicBezTo>
                  <a:close/>
                </a:path>
              </a:pathLst>
            </a:custGeom>
            <a:solidFill>
              <a:srgbClr val="45201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7" name="Google Shape;907;p40"/>
            <p:cNvSpPr/>
            <p:nvPr/>
          </p:nvSpPr>
          <p:spPr>
            <a:xfrm>
              <a:off x="1353125" y="3336250"/>
              <a:ext cx="106300" cy="140050"/>
            </a:xfrm>
            <a:custGeom>
              <a:rect b="b" l="l" r="r" t="t"/>
              <a:pathLst>
                <a:path extrusionOk="0" h="5602" w="4252">
                  <a:moveTo>
                    <a:pt x="2263" y="1"/>
                  </a:moveTo>
                  <a:lnTo>
                    <a:pt x="2263" y="1"/>
                  </a:lnTo>
                  <a:cubicBezTo>
                    <a:pt x="2132" y="132"/>
                    <a:pt x="1953" y="239"/>
                    <a:pt x="1775" y="298"/>
                  </a:cubicBezTo>
                  <a:cubicBezTo>
                    <a:pt x="1596" y="358"/>
                    <a:pt x="1406" y="382"/>
                    <a:pt x="1215" y="394"/>
                  </a:cubicBezTo>
                  <a:cubicBezTo>
                    <a:pt x="1180" y="572"/>
                    <a:pt x="1013" y="751"/>
                    <a:pt x="858" y="834"/>
                  </a:cubicBezTo>
                  <a:cubicBezTo>
                    <a:pt x="691" y="906"/>
                    <a:pt x="501" y="929"/>
                    <a:pt x="322" y="929"/>
                  </a:cubicBezTo>
                  <a:cubicBezTo>
                    <a:pt x="215" y="1060"/>
                    <a:pt x="108" y="1132"/>
                    <a:pt x="1" y="1144"/>
                  </a:cubicBezTo>
                  <a:cubicBezTo>
                    <a:pt x="60" y="1394"/>
                    <a:pt x="156" y="1656"/>
                    <a:pt x="251" y="1894"/>
                  </a:cubicBezTo>
                  <a:cubicBezTo>
                    <a:pt x="406" y="2227"/>
                    <a:pt x="501" y="2632"/>
                    <a:pt x="691" y="2942"/>
                  </a:cubicBezTo>
                  <a:cubicBezTo>
                    <a:pt x="882" y="3275"/>
                    <a:pt x="1168" y="3537"/>
                    <a:pt x="1525" y="3656"/>
                  </a:cubicBezTo>
                  <a:cubicBezTo>
                    <a:pt x="1596" y="3977"/>
                    <a:pt x="1644" y="4287"/>
                    <a:pt x="1703" y="4596"/>
                  </a:cubicBezTo>
                  <a:cubicBezTo>
                    <a:pt x="1549" y="4608"/>
                    <a:pt x="1382" y="4644"/>
                    <a:pt x="1251" y="4680"/>
                  </a:cubicBezTo>
                  <a:cubicBezTo>
                    <a:pt x="1406" y="5180"/>
                    <a:pt x="1882" y="5549"/>
                    <a:pt x="2394" y="5597"/>
                  </a:cubicBezTo>
                  <a:cubicBezTo>
                    <a:pt x="2434" y="5601"/>
                    <a:pt x="2472" y="5602"/>
                    <a:pt x="2510" y="5602"/>
                  </a:cubicBezTo>
                  <a:cubicBezTo>
                    <a:pt x="2586" y="5602"/>
                    <a:pt x="2660" y="5597"/>
                    <a:pt x="2739" y="5597"/>
                  </a:cubicBezTo>
                  <a:cubicBezTo>
                    <a:pt x="3025" y="5573"/>
                    <a:pt x="3311" y="5537"/>
                    <a:pt x="3561" y="5406"/>
                  </a:cubicBezTo>
                  <a:cubicBezTo>
                    <a:pt x="3870" y="5228"/>
                    <a:pt x="4085" y="4882"/>
                    <a:pt x="4251" y="4549"/>
                  </a:cubicBezTo>
                  <a:cubicBezTo>
                    <a:pt x="4085" y="4477"/>
                    <a:pt x="3918" y="4346"/>
                    <a:pt x="3775" y="4251"/>
                  </a:cubicBezTo>
                  <a:cubicBezTo>
                    <a:pt x="3608" y="3620"/>
                    <a:pt x="3513" y="2942"/>
                    <a:pt x="3394" y="2287"/>
                  </a:cubicBezTo>
                  <a:lnTo>
                    <a:pt x="3311" y="1751"/>
                  </a:lnTo>
                  <a:cubicBezTo>
                    <a:pt x="3561" y="1703"/>
                    <a:pt x="3775" y="1525"/>
                    <a:pt x="3870" y="1287"/>
                  </a:cubicBezTo>
                  <a:cubicBezTo>
                    <a:pt x="3906" y="1227"/>
                    <a:pt x="3918" y="1156"/>
                    <a:pt x="3918" y="1084"/>
                  </a:cubicBezTo>
                  <a:cubicBezTo>
                    <a:pt x="3906" y="953"/>
                    <a:pt x="3823" y="834"/>
                    <a:pt x="3716" y="775"/>
                  </a:cubicBezTo>
                  <a:cubicBezTo>
                    <a:pt x="3640" y="737"/>
                    <a:pt x="3555" y="714"/>
                    <a:pt x="3473" y="714"/>
                  </a:cubicBezTo>
                  <a:cubicBezTo>
                    <a:pt x="3425" y="714"/>
                    <a:pt x="3378" y="721"/>
                    <a:pt x="3335" y="739"/>
                  </a:cubicBezTo>
                  <a:cubicBezTo>
                    <a:pt x="3216" y="786"/>
                    <a:pt x="3120" y="858"/>
                    <a:pt x="3061" y="965"/>
                  </a:cubicBezTo>
                  <a:cubicBezTo>
                    <a:pt x="2977" y="929"/>
                    <a:pt x="2906" y="894"/>
                    <a:pt x="2882" y="810"/>
                  </a:cubicBezTo>
                  <a:cubicBezTo>
                    <a:pt x="2846" y="751"/>
                    <a:pt x="2823" y="715"/>
                    <a:pt x="2787" y="656"/>
                  </a:cubicBezTo>
                  <a:cubicBezTo>
                    <a:pt x="2761" y="661"/>
                    <a:pt x="2734" y="664"/>
                    <a:pt x="2708" y="664"/>
                  </a:cubicBezTo>
                  <a:cubicBezTo>
                    <a:pt x="2566" y="664"/>
                    <a:pt x="2428" y="587"/>
                    <a:pt x="2358" y="477"/>
                  </a:cubicBezTo>
                  <a:cubicBezTo>
                    <a:pt x="2263" y="334"/>
                    <a:pt x="2251" y="155"/>
                    <a:pt x="2263" y="1"/>
                  </a:cubicBezTo>
                  <a:close/>
                </a:path>
              </a:pathLst>
            </a:custGeom>
            <a:solidFill>
              <a:srgbClr val="AF65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8" name="Google Shape;908;p40"/>
            <p:cNvSpPr/>
            <p:nvPr/>
          </p:nvSpPr>
          <p:spPr>
            <a:xfrm>
              <a:off x="1384975" y="3348750"/>
              <a:ext cx="21175" cy="14325"/>
            </a:xfrm>
            <a:custGeom>
              <a:rect b="b" l="l" r="r" t="t"/>
              <a:pathLst>
                <a:path extrusionOk="0" h="573" w="847">
                  <a:moveTo>
                    <a:pt x="751" y="1"/>
                  </a:moveTo>
                  <a:cubicBezTo>
                    <a:pt x="453" y="1"/>
                    <a:pt x="179" y="167"/>
                    <a:pt x="25" y="429"/>
                  </a:cubicBezTo>
                  <a:cubicBezTo>
                    <a:pt x="1" y="477"/>
                    <a:pt x="13" y="537"/>
                    <a:pt x="60" y="572"/>
                  </a:cubicBezTo>
                  <a:cubicBezTo>
                    <a:pt x="72" y="572"/>
                    <a:pt x="132" y="560"/>
                    <a:pt x="156" y="513"/>
                  </a:cubicBezTo>
                  <a:cubicBezTo>
                    <a:pt x="191" y="453"/>
                    <a:pt x="215" y="417"/>
                    <a:pt x="263" y="382"/>
                  </a:cubicBezTo>
                  <a:cubicBezTo>
                    <a:pt x="275" y="358"/>
                    <a:pt x="310" y="334"/>
                    <a:pt x="334" y="322"/>
                  </a:cubicBezTo>
                  <a:cubicBezTo>
                    <a:pt x="346" y="314"/>
                    <a:pt x="350" y="312"/>
                    <a:pt x="351" y="312"/>
                  </a:cubicBezTo>
                  <a:cubicBezTo>
                    <a:pt x="353" y="312"/>
                    <a:pt x="342" y="322"/>
                    <a:pt x="358" y="322"/>
                  </a:cubicBezTo>
                  <a:lnTo>
                    <a:pt x="370" y="298"/>
                  </a:lnTo>
                  <a:cubicBezTo>
                    <a:pt x="382" y="286"/>
                    <a:pt x="394" y="286"/>
                    <a:pt x="418" y="275"/>
                  </a:cubicBezTo>
                  <a:cubicBezTo>
                    <a:pt x="441" y="263"/>
                    <a:pt x="477" y="239"/>
                    <a:pt x="489" y="227"/>
                  </a:cubicBezTo>
                  <a:lnTo>
                    <a:pt x="501" y="227"/>
                  </a:lnTo>
                  <a:cubicBezTo>
                    <a:pt x="513" y="227"/>
                    <a:pt x="513" y="227"/>
                    <a:pt x="537" y="215"/>
                  </a:cubicBezTo>
                  <a:cubicBezTo>
                    <a:pt x="548" y="215"/>
                    <a:pt x="560" y="203"/>
                    <a:pt x="572" y="203"/>
                  </a:cubicBezTo>
                  <a:cubicBezTo>
                    <a:pt x="608" y="179"/>
                    <a:pt x="632" y="179"/>
                    <a:pt x="668" y="179"/>
                  </a:cubicBezTo>
                  <a:lnTo>
                    <a:pt x="751" y="179"/>
                  </a:lnTo>
                  <a:cubicBezTo>
                    <a:pt x="799" y="179"/>
                    <a:pt x="846" y="144"/>
                    <a:pt x="846" y="96"/>
                  </a:cubicBezTo>
                  <a:cubicBezTo>
                    <a:pt x="846" y="48"/>
                    <a:pt x="799" y="1"/>
                    <a:pt x="751" y="1"/>
                  </a:cubicBezTo>
                  <a:close/>
                </a:path>
              </a:pathLst>
            </a:custGeom>
            <a:solidFill>
              <a:srgbClr val="45201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 name="Google Shape;909;p40"/>
            <p:cNvSpPr/>
            <p:nvPr/>
          </p:nvSpPr>
          <p:spPr>
            <a:xfrm>
              <a:off x="1357000" y="3362500"/>
              <a:ext cx="19075" cy="7625"/>
            </a:xfrm>
            <a:custGeom>
              <a:rect b="b" l="l" r="r" t="t"/>
              <a:pathLst>
                <a:path extrusionOk="0" h="305" w="763">
                  <a:moveTo>
                    <a:pt x="477" y="1"/>
                  </a:moveTo>
                  <a:cubicBezTo>
                    <a:pt x="330" y="1"/>
                    <a:pt x="181" y="48"/>
                    <a:pt x="60" y="129"/>
                  </a:cubicBezTo>
                  <a:cubicBezTo>
                    <a:pt x="13" y="153"/>
                    <a:pt x="1" y="213"/>
                    <a:pt x="24" y="260"/>
                  </a:cubicBezTo>
                  <a:cubicBezTo>
                    <a:pt x="46" y="289"/>
                    <a:pt x="76" y="305"/>
                    <a:pt x="108" y="305"/>
                  </a:cubicBezTo>
                  <a:cubicBezTo>
                    <a:pt x="128" y="305"/>
                    <a:pt x="148" y="298"/>
                    <a:pt x="167" y="284"/>
                  </a:cubicBezTo>
                  <a:cubicBezTo>
                    <a:pt x="179" y="272"/>
                    <a:pt x="203" y="260"/>
                    <a:pt x="227" y="260"/>
                  </a:cubicBezTo>
                  <a:cubicBezTo>
                    <a:pt x="239" y="260"/>
                    <a:pt x="239" y="248"/>
                    <a:pt x="251" y="248"/>
                  </a:cubicBezTo>
                  <a:lnTo>
                    <a:pt x="263" y="248"/>
                  </a:lnTo>
                  <a:cubicBezTo>
                    <a:pt x="310" y="225"/>
                    <a:pt x="358" y="213"/>
                    <a:pt x="394" y="213"/>
                  </a:cubicBezTo>
                  <a:lnTo>
                    <a:pt x="548" y="213"/>
                  </a:lnTo>
                  <a:cubicBezTo>
                    <a:pt x="572" y="213"/>
                    <a:pt x="596" y="225"/>
                    <a:pt x="620" y="225"/>
                  </a:cubicBezTo>
                  <a:cubicBezTo>
                    <a:pt x="630" y="230"/>
                    <a:pt x="641" y="232"/>
                    <a:pt x="652" y="232"/>
                  </a:cubicBezTo>
                  <a:cubicBezTo>
                    <a:pt x="691" y="232"/>
                    <a:pt x="729" y="202"/>
                    <a:pt x="739" y="165"/>
                  </a:cubicBezTo>
                  <a:cubicBezTo>
                    <a:pt x="763" y="94"/>
                    <a:pt x="727" y="46"/>
                    <a:pt x="679" y="34"/>
                  </a:cubicBezTo>
                  <a:cubicBezTo>
                    <a:pt x="614" y="11"/>
                    <a:pt x="546" y="1"/>
                    <a:pt x="477" y="1"/>
                  </a:cubicBezTo>
                  <a:close/>
                </a:path>
              </a:pathLst>
            </a:custGeom>
            <a:solidFill>
              <a:srgbClr val="45201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 name="Google Shape;910;p40"/>
            <p:cNvSpPr/>
            <p:nvPr/>
          </p:nvSpPr>
          <p:spPr>
            <a:xfrm>
              <a:off x="1377675" y="3367250"/>
              <a:ext cx="10975" cy="28325"/>
            </a:xfrm>
            <a:custGeom>
              <a:rect b="b" l="l" r="r" t="t"/>
              <a:pathLst>
                <a:path extrusionOk="0" h="1133" w="439">
                  <a:moveTo>
                    <a:pt x="58" y="1"/>
                  </a:moveTo>
                  <a:cubicBezTo>
                    <a:pt x="28" y="1"/>
                    <a:pt x="0" y="30"/>
                    <a:pt x="7" y="70"/>
                  </a:cubicBezTo>
                  <a:cubicBezTo>
                    <a:pt x="55" y="332"/>
                    <a:pt x="67" y="606"/>
                    <a:pt x="31" y="856"/>
                  </a:cubicBezTo>
                  <a:cubicBezTo>
                    <a:pt x="19" y="963"/>
                    <a:pt x="31" y="1082"/>
                    <a:pt x="138" y="1118"/>
                  </a:cubicBezTo>
                  <a:cubicBezTo>
                    <a:pt x="162" y="1128"/>
                    <a:pt x="185" y="1132"/>
                    <a:pt x="207" y="1132"/>
                  </a:cubicBezTo>
                  <a:cubicBezTo>
                    <a:pt x="291" y="1132"/>
                    <a:pt x="355" y="1068"/>
                    <a:pt x="412" y="1011"/>
                  </a:cubicBezTo>
                  <a:cubicBezTo>
                    <a:pt x="439" y="966"/>
                    <a:pt x="404" y="907"/>
                    <a:pt x="366" y="907"/>
                  </a:cubicBezTo>
                  <a:cubicBezTo>
                    <a:pt x="353" y="907"/>
                    <a:pt x="340" y="913"/>
                    <a:pt x="329" y="928"/>
                  </a:cubicBezTo>
                  <a:cubicBezTo>
                    <a:pt x="305" y="963"/>
                    <a:pt x="269" y="1011"/>
                    <a:pt x="233" y="1023"/>
                  </a:cubicBezTo>
                  <a:cubicBezTo>
                    <a:pt x="222" y="1026"/>
                    <a:pt x="211" y="1027"/>
                    <a:pt x="200" y="1027"/>
                  </a:cubicBezTo>
                  <a:cubicBezTo>
                    <a:pt x="166" y="1027"/>
                    <a:pt x="138" y="1012"/>
                    <a:pt x="138" y="975"/>
                  </a:cubicBezTo>
                  <a:cubicBezTo>
                    <a:pt x="126" y="928"/>
                    <a:pt x="138" y="892"/>
                    <a:pt x="138" y="844"/>
                  </a:cubicBezTo>
                  <a:cubicBezTo>
                    <a:pt x="138" y="785"/>
                    <a:pt x="150" y="737"/>
                    <a:pt x="150" y="678"/>
                  </a:cubicBezTo>
                  <a:cubicBezTo>
                    <a:pt x="174" y="475"/>
                    <a:pt x="150" y="261"/>
                    <a:pt x="114" y="58"/>
                  </a:cubicBezTo>
                  <a:cubicBezTo>
                    <a:pt x="104" y="17"/>
                    <a:pt x="80" y="1"/>
                    <a:pt x="58" y="1"/>
                  </a:cubicBezTo>
                  <a:close/>
                </a:path>
              </a:pathLst>
            </a:custGeom>
            <a:solidFill>
              <a:srgbClr val="8943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1" name="Google Shape;911;p40"/>
            <p:cNvSpPr/>
            <p:nvPr/>
          </p:nvSpPr>
          <p:spPr>
            <a:xfrm>
              <a:off x="1384525" y="3382725"/>
              <a:ext cx="24225" cy="21800"/>
            </a:xfrm>
            <a:custGeom>
              <a:rect b="b" l="l" r="r" t="t"/>
              <a:pathLst>
                <a:path extrusionOk="0" h="872" w="969">
                  <a:moveTo>
                    <a:pt x="907" y="0"/>
                  </a:moveTo>
                  <a:cubicBezTo>
                    <a:pt x="885" y="0"/>
                    <a:pt x="862" y="11"/>
                    <a:pt x="852" y="35"/>
                  </a:cubicBezTo>
                  <a:cubicBezTo>
                    <a:pt x="709" y="368"/>
                    <a:pt x="412" y="654"/>
                    <a:pt x="55" y="761"/>
                  </a:cubicBezTo>
                  <a:cubicBezTo>
                    <a:pt x="0" y="772"/>
                    <a:pt x="25" y="871"/>
                    <a:pt x="75" y="871"/>
                  </a:cubicBezTo>
                  <a:cubicBezTo>
                    <a:pt x="80" y="871"/>
                    <a:pt x="85" y="870"/>
                    <a:pt x="90" y="868"/>
                  </a:cubicBezTo>
                  <a:cubicBezTo>
                    <a:pt x="471" y="749"/>
                    <a:pt x="805" y="451"/>
                    <a:pt x="947" y="59"/>
                  </a:cubicBezTo>
                  <a:cubicBezTo>
                    <a:pt x="969" y="23"/>
                    <a:pt x="939" y="0"/>
                    <a:pt x="907" y="0"/>
                  </a:cubicBezTo>
                  <a:close/>
                </a:path>
              </a:pathLst>
            </a:custGeom>
            <a:solidFill>
              <a:srgbClr val="8943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2" name="Google Shape;912;p40"/>
            <p:cNvSpPr/>
            <p:nvPr/>
          </p:nvSpPr>
          <p:spPr>
            <a:xfrm>
              <a:off x="1365625" y="3370450"/>
              <a:ext cx="8075" cy="12000"/>
            </a:xfrm>
            <a:custGeom>
              <a:rect b="b" l="l" r="r" t="t"/>
              <a:pathLst>
                <a:path extrusionOk="0" h="480" w="323">
                  <a:moveTo>
                    <a:pt x="112" y="1"/>
                  </a:moveTo>
                  <a:cubicBezTo>
                    <a:pt x="107" y="1"/>
                    <a:pt x="101" y="1"/>
                    <a:pt x="96" y="2"/>
                  </a:cubicBezTo>
                  <a:cubicBezTo>
                    <a:pt x="25" y="14"/>
                    <a:pt x="1" y="133"/>
                    <a:pt x="25" y="264"/>
                  </a:cubicBezTo>
                  <a:cubicBezTo>
                    <a:pt x="47" y="398"/>
                    <a:pt x="132" y="479"/>
                    <a:pt x="201" y="479"/>
                  </a:cubicBezTo>
                  <a:cubicBezTo>
                    <a:pt x="206" y="479"/>
                    <a:pt x="211" y="479"/>
                    <a:pt x="215" y="478"/>
                  </a:cubicBezTo>
                  <a:cubicBezTo>
                    <a:pt x="299" y="466"/>
                    <a:pt x="322" y="347"/>
                    <a:pt x="299" y="204"/>
                  </a:cubicBezTo>
                  <a:cubicBezTo>
                    <a:pt x="265" y="82"/>
                    <a:pt x="190" y="1"/>
                    <a:pt x="112" y="1"/>
                  </a:cubicBezTo>
                  <a:close/>
                </a:path>
              </a:pathLst>
            </a:custGeom>
            <a:solidFill>
              <a:srgbClr val="45201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 name="Google Shape;913;p40"/>
            <p:cNvSpPr/>
            <p:nvPr/>
          </p:nvSpPr>
          <p:spPr>
            <a:xfrm>
              <a:off x="1391525" y="3361175"/>
              <a:ext cx="8375" cy="12050"/>
            </a:xfrm>
            <a:custGeom>
              <a:rect b="b" l="l" r="r" t="t"/>
              <a:pathLst>
                <a:path extrusionOk="0" h="482" w="335">
                  <a:moveTo>
                    <a:pt x="134" y="0"/>
                  </a:moveTo>
                  <a:cubicBezTo>
                    <a:pt x="125" y="0"/>
                    <a:pt x="117" y="1"/>
                    <a:pt x="108" y="4"/>
                  </a:cubicBezTo>
                  <a:cubicBezTo>
                    <a:pt x="36" y="16"/>
                    <a:pt x="1" y="135"/>
                    <a:pt x="36" y="266"/>
                  </a:cubicBezTo>
                  <a:cubicBezTo>
                    <a:pt x="59" y="389"/>
                    <a:pt x="145" y="481"/>
                    <a:pt x="215" y="481"/>
                  </a:cubicBezTo>
                  <a:cubicBezTo>
                    <a:pt x="219" y="481"/>
                    <a:pt x="223" y="481"/>
                    <a:pt x="227" y="480"/>
                  </a:cubicBezTo>
                  <a:cubicBezTo>
                    <a:pt x="298" y="456"/>
                    <a:pt x="334" y="337"/>
                    <a:pt x="298" y="206"/>
                  </a:cubicBezTo>
                  <a:cubicBezTo>
                    <a:pt x="277" y="89"/>
                    <a:pt x="208" y="0"/>
                    <a:pt x="134" y="0"/>
                  </a:cubicBezTo>
                  <a:close/>
                </a:path>
              </a:pathLst>
            </a:custGeom>
            <a:solidFill>
              <a:srgbClr val="45201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p40"/>
            <p:cNvSpPr/>
            <p:nvPr/>
          </p:nvSpPr>
          <p:spPr>
            <a:xfrm>
              <a:off x="1431725" y="3357600"/>
              <a:ext cx="13400" cy="6950"/>
            </a:xfrm>
            <a:custGeom>
              <a:rect b="b" l="l" r="r" t="t"/>
              <a:pathLst>
                <a:path extrusionOk="0" h="278" w="536">
                  <a:moveTo>
                    <a:pt x="238" y="0"/>
                  </a:moveTo>
                  <a:cubicBezTo>
                    <a:pt x="178" y="0"/>
                    <a:pt x="116" y="13"/>
                    <a:pt x="60" y="40"/>
                  </a:cubicBezTo>
                  <a:cubicBezTo>
                    <a:pt x="12" y="52"/>
                    <a:pt x="0" y="123"/>
                    <a:pt x="36" y="171"/>
                  </a:cubicBezTo>
                  <a:cubicBezTo>
                    <a:pt x="83" y="202"/>
                    <a:pt x="120" y="218"/>
                    <a:pt x="150" y="218"/>
                  </a:cubicBezTo>
                  <a:cubicBezTo>
                    <a:pt x="165" y="218"/>
                    <a:pt x="179" y="214"/>
                    <a:pt x="191" y="206"/>
                  </a:cubicBezTo>
                  <a:cubicBezTo>
                    <a:pt x="191" y="206"/>
                    <a:pt x="214" y="206"/>
                    <a:pt x="214" y="183"/>
                  </a:cubicBezTo>
                  <a:cubicBezTo>
                    <a:pt x="226" y="183"/>
                    <a:pt x="238" y="183"/>
                    <a:pt x="250" y="171"/>
                  </a:cubicBezTo>
                  <a:lnTo>
                    <a:pt x="274" y="171"/>
                  </a:lnTo>
                  <a:cubicBezTo>
                    <a:pt x="286" y="171"/>
                    <a:pt x="298" y="171"/>
                    <a:pt x="310" y="183"/>
                  </a:cubicBezTo>
                  <a:cubicBezTo>
                    <a:pt x="310" y="183"/>
                    <a:pt x="333" y="183"/>
                    <a:pt x="333" y="206"/>
                  </a:cubicBezTo>
                  <a:lnTo>
                    <a:pt x="345" y="218"/>
                  </a:lnTo>
                  <a:lnTo>
                    <a:pt x="357" y="218"/>
                  </a:lnTo>
                  <a:lnTo>
                    <a:pt x="393" y="242"/>
                  </a:lnTo>
                  <a:cubicBezTo>
                    <a:pt x="405" y="266"/>
                    <a:pt x="429" y="278"/>
                    <a:pt x="453" y="278"/>
                  </a:cubicBezTo>
                  <a:cubicBezTo>
                    <a:pt x="476" y="278"/>
                    <a:pt x="488" y="266"/>
                    <a:pt x="512" y="242"/>
                  </a:cubicBezTo>
                  <a:cubicBezTo>
                    <a:pt x="524" y="230"/>
                    <a:pt x="536" y="206"/>
                    <a:pt x="536" y="183"/>
                  </a:cubicBezTo>
                  <a:cubicBezTo>
                    <a:pt x="536" y="159"/>
                    <a:pt x="524" y="147"/>
                    <a:pt x="512" y="123"/>
                  </a:cubicBezTo>
                  <a:cubicBezTo>
                    <a:pt x="444" y="40"/>
                    <a:pt x="343" y="0"/>
                    <a:pt x="238" y="0"/>
                  </a:cubicBezTo>
                  <a:close/>
                </a:path>
              </a:pathLst>
            </a:custGeom>
            <a:solidFill>
              <a:srgbClr val="8943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 name="Google Shape;915;p40"/>
            <p:cNvSpPr/>
            <p:nvPr/>
          </p:nvSpPr>
          <p:spPr>
            <a:xfrm>
              <a:off x="1432000" y="3359700"/>
              <a:ext cx="10150" cy="13025"/>
            </a:xfrm>
            <a:custGeom>
              <a:rect b="b" l="l" r="r" t="t"/>
              <a:pathLst>
                <a:path extrusionOk="0" h="521" w="406">
                  <a:moveTo>
                    <a:pt x="207" y="209"/>
                  </a:moveTo>
                  <a:cubicBezTo>
                    <a:pt x="203" y="212"/>
                    <a:pt x="203" y="218"/>
                    <a:pt x="203" y="218"/>
                  </a:cubicBezTo>
                  <a:cubicBezTo>
                    <a:pt x="205" y="215"/>
                    <a:pt x="206" y="212"/>
                    <a:pt x="207" y="209"/>
                  </a:cubicBezTo>
                  <a:close/>
                  <a:moveTo>
                    <a:pt x="300" y="1"/>
                  </a:moveTo>
                  <a:cubicBezTo>
                    <a:pt x="270" y="1"/>
                    <a:pt x="239" y="29"/>
                    <a:pt x="239" y="63"/>
                  </a:cubicBezTo>
                  <a:cubicBezTo>
                    <a:pt x="228" y="119"/>
                    <a:pt x="227" y="154"/>
                    <a:pt x="207" y="209"/>
                  </a:cubicBezTo>
                  <a:lnTo>
                    <a:pt x="207" y="209"/>
                  </a:lnTo>
                  <a:cubicBezTo>
                    <a:pt x="208" y="207"/>
                    <a:pt x="211" y="206"/>
                    <a:pt x="215" y="206"/>
                  </a:cubicBezTo>
                  <a:cubicBezTo>
                    <a:pt x="215" y="218"/>
                    <a:pt x="203" y="241"/>
                    <a:pt x="180" y="253"/>
                  </a:cubicBezTo>
                  <a:lnTo>
                    <a:pt x="168" y="265"/>
                  </a:lnTo>
                  <a:lnTo>
                    <a:pt x="156" y="277"/>
                  </a:lnTo>
                  <a:lnTo>
                    <a:pt x="132" y="301"/>
                  </a:lnTo>
                  <a:lnTo>
                    <a:pt x="120" y="313"/>
                  </a:lnTo>
                  <a:cubicBezTo>
                    <a:pt x="116" y="317"/>
                    <a:pt x="115" y="318"/>
                    <a:pt x="115" y="318"/>
                  </a:cubicBezTo>
                  <a:cubicBezTo>
                    <a:pt x="116" y="318"/>
                    <a:pt x="124" y="313"/>
                    <a:pt x="132" y="313"/>
                  </a:cubicBezTo>
                  <a:lnTo>
                    <a:pt x="120" y="325"/>
                  </a:lnTo>
                  <a:cubicBezTo>
                    <a:pt x="120" y="325"/>
                    <a:pt x="120" y="325"/>
                    <a:pt x="120" y="325"/>
                  </a:cubicBezTo>
                  <a:lnTo>
                    <a:pt x="120" y="325"/>
                  </a:lnTo>
                  <a:cubicBezTo>
                    <a:pt x="108" y="325"/>
                    <a:pt x="96" y="337"/>
                    <a:pt x="72" y="337"/>
                  </a:cubicBezTo>
                  <a:lnTo>
                    <a:pt x="96" y="337"/>
                  </a:lnTo>
                  <a:cubicBezTo>
                    <a:pt x="61" y="337"/>
                    <a:pt x="49" y="360"/>
                    <a:pt x="37" y="372"/>
                  </a:cubicBezTo>
                  <a:cubicBezTo>
                    <a:pt x="13" y="384"/>
                    <a:pt x="1" y="420"/>
                    <a:pt x="1" y="432"/>
                  </a:cubicBezTo>
                  <a:cubicBezTo>
                    <a:pt x="1" y="472"/>
                    <a:pt x="35" y="521"/>
                    <a:pt x="74" y="521"/>
                  </a:cubicBezTo>
                  <a:cubicBezTo>
                    <a:pt x="81" y="521"/>
                    <a:pt x="89" y="519"/>
                    <a:pt x="96" y="515"/>
                  </a:cubicBezTo>
                  <a:cubicBezTo>
                    <a:pt x="132" y="515"/>
                    <a:pt x="180" y="503"/>
                    <a:pt x="227" y="480"/>
                  </a:cubicBezTo>
                  <a:cubicBezTo>
                    <a:pt x="275" y="444"/>
                    <a:pt x="299" y="420"/>
                    <a:pt x="334" y="372"/>
                  </a:cubicBezTo>
                  <a:cubicBezTo>
                    <a:pt x="370" y="301"/>
                    <a:pt x="394" y="206"/>
                    <a:pt x="406" y="134"/>
                  </a:cubicBezTo>
                  <a:cubicBezTo>
                    <a:pt x="406" y="99"/>
                    <a:pt x="406" y="87"/>
                    <a:pt x="394" y="63"/>
                  </a:cubicBezTo>
                  <a:cubicBezTo>
                    <a:pt x="370" y="39"/>
                    <a:pt x="358" y="15"/>
                    <a:pt x="334" y="15"/>
                  </a:cubicBezTo>
                  <a:cubicBezTo>
                    <a:pt x="324" y="5"/>
                    <a:pt x="312" y="1"/>
                    <a:pt x="300" y="1"/>
                  </a:cubicBezTo>
                  <a:close/>
                </a:path>
              </a:pathLst>
            </a:custGeom>
            <a:solidFill>
              <a:srgbClr val="8943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 name="Google Shape;916;p40"/>
            <p:cNvSpPr/>
            <p:nvPr/>
          </p:nvSpPr>
          <p:spPr>
            <a:xfrm>
              <a:off x="1324375" y="3527575"/>
              <a:ext cx="11825" cy="85450"/>
            </a:xfrm>
            <a:custGeom>
              <a:rect b="b" l="l" r="r" t="t"/>
              <a:pathLst>
                <a:path extrusionOk="0" h="3418" w="473">
                  <a:moveTo>
                    <a:pt x="377" y="0"/>
                  </a:moveTo>
                  <a:cubicBezTo>
                    <a:pt x="329" y="0"/>
                    <a:pt x="282" y="33"/>
                    <a:pt x="282" y="99"/>
                  </a:cubicBezTo>
                  <a:cubicBezTo>
                    <a:pt x="258" y="1170"/>
                    <a:pt x="175" y="2242"/>
                    <a:pt x="8" y="3301"/>
                  </a:cubicBezTo>
                  <a:cubicBezTo>
                    <a:pt x="1" y="3372"/>
                    <a:pt x="61" y="3418"/>
                    <a:pt x="114" y="3418"/>
                  </a:cubicBezTo>
                  <a:cubicBezTo>
                    <a:pt x="150" y="3418"/>
                    <a:pt x="182" y="3397"/>
                    <a:pt x="186" y="3349"/>
                  </a:cubicBezTo>
                  <a:cubicBezTo>
                    <a:pt x="365" y="2277"/>
                    <a:pt x="460" y="1182"/>
                    <a:pt x="472" y="99"/>
                  </a:cubicBezTo>
                  <a:cubicBezTo>
                    <a:pt x="472" y="33"/>
                    <a:pt x="425" y="0"/>
                    <a:pt x="377" y="0"/>
                  </a:cubicBezTo>
                  <a:close/>
                </a:path>
              </a:pathLst>
            </a:custGeom>
            <a:solidFill>
              <a:srgbClr val="EBA00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40"/>
            <p:cNvSpPr/>
            <p:nvPr/>
          </p:nvSpPr>
          <p:spPr>
            <a:xfrm>
              <a:off x="1471300" y="3526300"/>
              <a:ext cx="13625" cy="42500"/>
            </a:xfrm>
            <a:custGeom>
              <a:rect b="b" l="l" r="r" t="t"/>
              <a:pathLst>
                <a:path extrusionOk="0" h="1700" w="545">
                  <a:moveTo>
                    <a:pt x="91" y="1"/>
                  </a:moveTo>
                  <a:cubicBezTo>
                    <a:pt x="45" y="1"/>
                    <a:pt x="1" y="31"/>
                    <a:pt x="1" y="90"/>
                  </a:cubicBezTo>
                  <a:cubicBezTo>
                    <a:pt x="1" y="626"/>
                    <a:pt x="120" y="1162"/>
                    <a:pt x="346" y="1650"/>
                  </a:cubicBezTo>
                  <a:cubicBezTo>
                    <a:pt x="362" y="1685"/>
                    <a:pt x="390" y="1700"/>
                    <a:pt x="420" y="1700"/>
                  </a:cubicBezTo>
                  <a:cubicBezTo>
                    <a:pt x="480" y="1700"/>
                    <a:pt x="545" y="1638"/>
                    <a:pt x="513" y="1566"/>
                  </a:cubicBezTo>
                  <a:cubicBezTo>
                    <a:pt x="310" y="1102"/>
                    <a:pt x="191" y="602"/>
                    <a:pt x="191" y="90"/>
                  </a:cubicBezTo>
                  <a:cubicBezTo>
                    <a:pt x="185" y="31"/>
                    <a:pt x="138" y="1"/>
                    <a:pt x="91" y="1"/>
                  </a:cubicBezTo>
                  <a:close/>
                </a:path>
              </a:pathLst>
            </a:custGeom>
            <a:solidFill>
              <a:srgbClr val="EBA00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8" name="Google Shape;918;p40"/>
            <p:cNvSpPr/>
            <p:nvPr/>
          </p:nvSpPr>
          <p:spPr>
            <a:xfrm>
              <a:off x="1478450" y="3545650"/>
              <a:ext cx="9250" cy="79200"/>
            </a:xfrm>
            <a:custGeom>
              <a:rect b="b" l="l" r="r" t="t"/>
              <a:pathLst>
                <a:path extrusionOk="0" h="3168" w="370">
                  <a:moveTo>
                    <a:pt x="268" y="1"/>
                  </a:moveTo>
                  <a:cubicBezTo>
                    <a:pt x="218" y="1"/>
                    <a:pt x="167" y="30"/>
                    <a:pt x="167" y="90"/>
                  </a:cubicBezTo>
                  <a:cubicBezTo>
                    <a:pt x="143" y="1090"/>
                    <a:pt x="131" y="2090"/>
                    <a:pt x="12" y="3078"/>
                  </a:cubicBezTo>
                  <a:cubicBezTo>
                    <a:pt x="0" y="3138"/>
                    <a:pt x="45" y="3168"/>
                    <a:pt x="94" y="3168"/>
                  </a:cubicBezTo>
                  <a:cubicBezTo>
                    <a:pt x="143" y="3168"/>
                    <a:pt x="197" y="3138"/>
                    <a:pt x="203" y="3078"/>
                  </a:cubicBezTo>
                  <a:cubicBezTo>
                    <a:pt x="322" y="2090"/>
                    <a:pt x="334" y="1090"/>
                    <a:pt x="369" y="90"/>
                  </a:cubicBezTo>
                  <a:cubicBezTo>
                    <a:pt x="369" y="30"/>
                    <a:pt x="319" y="1"/>
                    <a:pt x="268" y="1"/>
                  </a:cubicBezTo>
                  <a:close/>
                </a:path>
              </a:pathLst>
            </a:custGeom>
            <a:solidFill>
              <a:srgbClr val="EBA00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9" name="Google Shape;919;p40"/>
            <p:cNvSpPr/>
            <p:nvPr/>
          </p:nvSpPr>
          <p:spPr>
            <a:xfrm>
              <a:off x="1479725" y="3608900"/>
              <a:ext cx="84175" cy="14325"/>
            </a:xfrm>
            <a:custGeom>
              <a:rect b="b" l="l" r="r" t="t"/>
              <a:pathLst>
                <a:path extrusionOk="0" h="573" w="3367">
                  <a:moveTo>
                    <a:pt x="164" y="0"/>
                  </a:moveTo>
                  <a:cubicBezTo>
                    <a:pt x="53" y="0"/>
                    <a:pt x="1" y="168"/>
                    <a:pt x="116" y="191"/>
                  </a:cubicBezTo>
                  <a:cubicBezTo>
                    <a:pt x="1152" y="406"/>
                    <a:pt x="2188" y="537"/>
                    <a:pt x="3247" y="572"/>
                  </a:cubicBezTo>
                  <a:cubicBezTo>
                    <a:pt x="3366" y="572"/>
                    <a:pt x="3366" y="394"/>
                    <a:pt x="3247" y="370"/>
                  </a:cubicBezTo>
                  <a:cubicBezTo>
                    <a:pt x="2223" y="334"/>
                    <a:pt x="1188" y="215"/>
                    <a:pt x="176" y="1"/>
                  </a:cubicBezTo>
                  <a:cubicBezTo>
                    <a:pt x="172" y="0"/>
                    <a:pt x="168" y="0"/>
                    <a:pt x="164" y="0"/>
                  </a:cubicBezTo>
                  <a:close/>
                </a:path>
              </a:pathLst>
            </a:custGeom>
            <a:solidFill>
              <a:srgbClr val="EBA00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 name="Google Shape;920;p40"/>
            <p:cNvSpPr/>
            <p:nvPr/>
          </p:nvSpPr>
          <p:spPr>
            <a:xfrm>
              <a:off x="1262200" y="3562325"/>
              <a:ext cx="68000" cy="38700"/>
            </a:xfrm>
            <a:custGeom>
              <a:rect b="b" l="l" r="r" t="t"/>
              <a:pathLst>
                <a:path extrusionOk="0" h="1548" w="2720">
                  <a:moveTo>
                    <a:pt x="121" y="1"/>
                  </a:moveTo>
                  <a:cubicBezTo>
                    <a:pt x="43" y="1"/>
                    <a:pt x="1" y="126"/>
                    <a:pt x="90" y="185"/>
                  </a:cubicBezTo>
                  <a:cubicBezTo>
                    <a:pt x="864" y="709"/>
                    <a:pt x="1673" y="1149"/>
                    <a:pt x="2531" y="1542"/>
                  </a:cubicBezTo>
                  <a:cubicBezTo>
                    <a:pt x="2541" y="1546"/>
                    <a:pt x="2551" y="1548"/>
                    <a:pt x="2562" y="1548"/>
                  </a:cubicBezTo>
                  <a:cubicBezTo>
                    <a:pt x="2646" y="1548"/>
                    <a:pt x="2720" y="1429"/>
                    <a:pt x="2614" y="1376"/>
                  </a:cubicBezTo>
                  <a:cubicBezTo>
                    <a:pt x="1769" y="983"/>
                    <a:pt x="947" y="530"/>
                    <a:pt x="173" y="18"/>
                  </a:cubicBezTo>
                  <a:cubicBezTo>
                    <a:pt x="155" y="6"/>
                    <a:pt x="137" y="1"/>
                    <a:pt x="121" y="1"/>
                  </a:cubicBezTo>
                  <a:close/>
                </a:path>
              </a:pathLst>
            </a:custGeom>
            <a:solidFill>
              <a:srgbClr val="EBA00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1" name="Google Shape;921;p40"/>
            <p:cNvSpPr/>
            <p:nvPr/>
          </p:nvSpPr>
          <p:spPr>
            <a:xfrm>
              <a:off x="1383675" y="3587550"/>
              <a:ext cx="75250" cy="61775"/>
            </a:xfrm>
            <a:custGeom>
              <a:rect b="b" l="l" r="r" t="t"/>
              <a:pathLst>
                <a:path extrusionOk="0" h="2471" w="3010">
                  <a:moveTo>
                    <a:pt x="2859" y="1"/>
                  </a:moveTo>
                  <a:cubicBezTo>
                    <a:pt x="2839" y="1"/>
                    <a:pt x="2820" y="7"/>
                    <a:pt x="2803" y="21"/>
                  </a:cubicBezTo>
                  <a:cubicBezTo>
                    <a:pt x="1886" y="783"/>
                    <a:pt x="981" y="1557"/>
                    <a:pt x="77" y="2319"/>
                  </a:cubicBezTo>
                  <a:cubicBezTo>
                    <a:pt x="1" y="2376"/>
                    <a:pt x="76" y="2471"/>
                    <a:pt x="152" y="2471"/>
                  </a:cubicBezTo>
                  <a:cubicBezTo>
                    <a:pt x="171" y="2471"/>
                    <a:pt x="191" y="2465"/>
                    <a:pt x="208" y="2450"/>
                  </a:cubicBezTo>
                  <a:cubicBezTo>
                    <a:pt x="1112" y="1688"/>
                    <a:pt x="2029" y="914"/>
                    <a:pt x="2934" y="152"/>
                  </a:cubicBezTo>
                  <a:cubicBezTo>
                    <a:pt x="3010" y="95"/>
                    <a:pt x="2935" y="1"/>
                    <a:pt x="2859" y="1"/>
                  </a:cubicBezTo>
                  <a:close/>
                </a:path>
              </a:pathLst>
            </a:custGeom>
            <a:solidFill>
              <a:srgbClr val="EBA00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2" name="Google Shape;922;p40"/>
            <p:cNvSpPr/>
            <p:nvPr/>
          </p:nvSpPr>
          <p:spPr>
            <a:xfrm>
              <a:off x="1343925" y="3651550"/>
              <a:ext cx="65900" cy="42700"/>
            </a:xfrm>
            <a:custGeom>
              <a:rect b="b" l="l" r="r" t="t"/>
              <a:pathLst>
                <a:path extrusionOk="0" h="1708" w="2636">
                  <a:moveTo>
                    <a:pt x="2500" y="1"/>
                  </a:moveTo>
                  <a:cubicBezTo>
                    <a:pt x="2480" y="1"/>
                    <a:pt x="2460" y="7"/>
                    <a:pt x="2441" y="21"/>
                  </a:cubicBezTo>
                  <a:cubicBezTo>
                    <a:pt x="1762" y="652"/>
                    <a:pt x="952" y="1164"/>
                    <a:pt x="95" y="1521"/>
                  </a:cubicBezTo>
                  <a:cubicBezTo>
                    <a:pt x="0" y="1563"/>
                    <a:pt x="26" y="1708"/>
                    <a:pt x="100" y="1708"/>
                  </a:cubicBezTo>
                  <a:cubicBezTo>
                    <a:pt x="109" y="1708"/>
                    <a:pt x="120" y="1705"/>
                    <a:pt x="131" y="1700"/>
                  </a:cubicBezTo>
                  <a:cubicBezTo>
                    <a:pt x="1024" y="1331"/>
                    <a:pt x="1845" y="807"/>
                    <a:pt x="2560" y="152"/>
                  </a:cubicBezTo>
                  <a:cubicBezTo>
                    <a:pt x="2635" y="95"/>
                    <a:pt x="2575" y="1"/>
                    <a:pt x="2500" y="1"/>
                  </a:cubicBezTo>
                  <a:close/>
                </a:path>
              </a:pathLst>
            </a:custGeom>
            <a:solidFill>
              <a:srgbClr val="EBA00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3" name="Google Shape;923;p40"/>
            <p:cNvSpPr/>
            <p:nvPr/>
          </p:nvSpPr>
          <p:spPr>
            <a:xfrm>
              <a:off x="1263550" y="3737800"/>
              <a:ext cx="344100" cy="65800"/>
            </a:xfrm>
            <a:custGeom>
              <a:rect b="b" l="l" r="r" t="t"/>
              <a:pathLst>
                <a:path extrusionOk="0" h="2632" w="13764">
                  <a:moveTo>
                    <a:pt x="13764" y="0"/>
                  </a:moveTo>
                  <a:lnTo>
                    <a:pt x="1191" y="72"/>
                  </a:lnTo>
                  <a:cubicBezTo>
                    <a:pt x="1191" y="72"/>
                    <a:pt x="298" y="310"/>
                    <a:pt x="167" y="857"/>
                  </a:cubicBezTo>
                  <a:cubicBezTo>
                    <a:pt x="60" y="1405"/>
                    <a:pt x="0" y="2631"/>
                    <a:pt x="0" y="2631"/>
                  </a:cubicBezTo>
                  <a:lnTo>
                    <a:pt x="667" y="2631"/>
                  </a:lnTo>
                  <a:cubicBezTo>
                    <a:pt x="667" y="2631"/>
                    <a:pt x="512" y="917"/>
                    <a:pt x="1345" y="631"/>
                  </a:cubicBezTo>
                  <a:cubicBezTo>
                    <a:pt x="1670" y="524"/>
                    <a:pt x="3629" y="492"/>
                    <a:pt x="5898" y="492"/>
                  </a:cubicBezTo>
                  <a:cubicBezTo>
                    <a:pt x="9451" y="492"/>
                    <a:pt x="13764" y="572"/>
                    <a:pt x="13764" y="572"/>
                  </a:cubicBezTo>
                  <a:lnTo>
                    <a:pt x="13764" y="0"/>
                  </a:lnTo>
                  <a:close/>
                </a:path>
              </a:pathLst>
            </a:custGeom>
            <a:solidFill>
              <a:srgbClr val="E5DFD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4" name="Google Shape;924;p40"/>
            <p:cNvSpPr/>
            <p:nvPr/>
          </p:nvSpPr>
          <p:spPr>
            <a:xfrm>
              <a:off x="1250150" y="3617550"/>
              <a:ext cx="309575" cy="157525"/>
            </a:xfrm>
            <a:custGeom>
              <a:rect b="b" l="l" r="r" t="t"/>
              <a:pathLst>
                <a:path extrusionOk="0" h="6301" w="12383">
                  <a:moveTo>
                    <a:pt x="9192" y="0"/>
                  </a:moveTo>
                  <a:cubicBezTo>
                    <a:pt x="9025" y="738"/>
                    <a:pt x="8870" y="1667"/>
                    <a:pt x="8704" y="2405"/>
                  </a:cubicBezTo>
                  <a:cubicBezTo>
                    <a:pt x="7573" y="2643"/>
                    <a:pt x="6442" y="2869"/>
                    <a:pt x="5310" y="3108"/>
                  </a:cubicBezTo>
                  <a:cubicBezTo>
                    <a:pt x="5108" y="3155"/>
                    <a:pt x="4882" y="3203"/>
                    <a:pt x="4668" y="3239"/>
                  </a:cubicBezTo>
                  <a:cubicBezTo>
                    <a:pt x="3632" y="3453"/>
                    <a:pt x="2620" y="3739"/>
                    <a:pt x="1572" y="3917"/>
                  </a:cubicBezTo>
                  <a:cubicBezTo>
                    <a:pt x="1274" y="3977"/>
                    <a:pt x="965" y="4012"/>
                    <a:pt x="727" y="4215"/>
                  </a:cubicBezTo>
                  <a:cubicBezTo>
                    <a:pt x="655" y="4274"/>
                    <a:pt x="596" y="4334"/>
                    <a:pt x="536" y="4405"/>
                  </a:cubicBezTo>
                  <a:cubicBezTo>
                    <a:pt x="477" y="4465"/>
                    <a:pt x="417" y="4536"/>
                    <a:pt x="369" y="4596"/>
                  </a:cubicBezTo>
                  <a:cubicBezTo>
                    <a:pt x="203" y="4822"/>
                    <a:pt x="84" y="5060"/>
                    <a:pt x="24" y="5322"/>
                  </a:cubicBezTo>
                  <a:cubicBezTo>
                    <a:pt x="12" y="5405"/>
                    <a:pt x="0" y="5477"/>
                    <a:pt x="12" y="5548"/>
                  </a:cubicBezTo>
                  <a:cubicBezTo>
                    <a:pt x="24" y="5620"/>
                    <a:pt x="107" y="5703"/>
                    <a:pt x="179" y="5715"/>
                  </a:cubicBezTo>
                  <a:cubicBezTo>
                    <a:pt x="131" y="5786"/>
                    <a:pt x="167" y="5882"/>
                    <a:pt x="226" y="5941"/>
                  </a:cubicBezTo>
                  <a:cubicBezTo>
                    <a:pt x="249" y="5963"/>
                    <a:pt x="276" y="5972"/>
                    <a:pt x="306" y="5972"/>
                  </a:cubicBezTo>
                  <a:cubicBezTo>
                    <a:pt x="356" y="5972"/>
                    <a:pt x="412" y="5947"/>
                    <a:pt x="465" y="5917"/>
                  </a:cubicBezTo>
                  <a:cubicBezTo>
                    <a:pt x="465" y="6001"/>
                    <a:pt x="488" y="6084"/>
                    <a:pt x="548" y="6132"/>
                  </a:cubicBezTo>
                  <a:cubicBezTo>
                    <a:pt x="584" y="6144"/>
                    <a:pt x="596" y="6156"/>
                    <a:pt x="619" y="6156"/>
                  </a:cubicBezTo>
                  <a:cubicBezTo>
                    <a:pt x="619" y="6156"/>
                    <a:pt x="643" y="6156"/>
                    <a:pt x="655" y="6144"/>
                  </a:cubicBezTo>
                  <a:cubicBezTo>
                    <a:pt x="679" y="6120"/>
                    <a:pt x="727" y="6060"/>
                    <a:pt x="738" y="6013"/>
                  </a:cubicBezTo>
                  <a:cubicBezTo>
                    <a:pt x="738" y="6072"/>
                    <a:pt x="762" y="6132"/>
                    <a:pt x="774" y="6179"/>
                  </a:cubicBezTo>
                  <a:cubicBezTo>
                    <a:pt x="798" y="6239"/>
                    <a:pt x="846" y="6275"/>
                    <a:pt x="893" y="6298"/>
                  </a:cubicBezTo>
                  <a:cubicBezTo>
                    <a:pt x="901" y="6300"/>
                    <a:pt x="909" y="6301"/>
                    <a:pt x="916" y="6301"/>
                  </a:cubicBezTo>
                  <a:cubicBezTo>
                    <a:pt x="965" y="6301"/>
                    <a:pt x="1004" y="6270"/>
                    <a:pt x="1024" y="6239"/>
                  </a:cubicBezTo>
                  <a:cubicBezTo>
                    <a:pt x="1024" y="6132"/>
                    <a:pt x="977" y="5715"/>
                    <a:pt x="1298" y="5501"/>
                  </a:cubicBezTo>
                  <a:cubicBezTo>
                    <a:pt x="1608" y="5298"/>
                    <a:pt x="1750" y="4882"/>
                    <a:pt x="1750" y="4882"/>
                  </a:cubicBezTo>
                  <a:lnTo>
                    <a:pt x="10585" y="4774"/>
                  </a:lnTo>
                  <a:cubicBezTo>
                    <a:pt x="11978" y="4132"/>
                    <a:pt x="12383" y="560"/>
                    <a:pt x="12383" y="560"/>
                  </a:cubicBezTo>
                  <a:lnTo>
                    <a:pt x="12383" y="560"/>
                  </a:lnTo>
                  <a:cubicBezTo>
                    <a:pt x="12312" y="562"/>
                    <a:pt x="12242" y="563"/>
                    <a:pt x="12171" y="563"/>
                  </a:cubicBezTo>
                  <a:cubicBezTo>
                    <a:pt x="11173" y="563"/>
                    <a:pt x="10126" y="333"/>
                    <a:pt x="9192" y="0"/>
                  </a:cubicBezTo>
                  <a:close/>
                </a:path>
              </a:pathLst>
            </a:custGeom>
            <a:solidFill>
              <a:srgbClr val="AF65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 name="Google Shape;925;p40"/>
            <p:cNvSpPr/>
            <p:nvPr/>
          </p:nvSpPr>
          <p:spPr>
            <a:xfrm>
              <a:off x="1254900" y="3797925"/>
              <a:ext cx="345600" cy="283100"/>
            </a:xfrm>
            <a:custGeom>
              <a:rect b="b" l="l" r="r" t="t"/>
              <a:pathLst>
                <a:path extrusionOk="0" h="11324" w="13824">
                  <a:moveTo>
                    <a:pt x="1" y="0"/>
                  </a:moveTo>
                  <a:lnTo>
                    <a:pt x="1" y="11323"/>
                  </a:lnTo>
                  <a:lnTo>
                    <a:pt x="13824" y="11323"/>
                  </a:lnTo>
                  <a:lnTo>
                    <a:pt x="13824" y="0"/>
                  </a:lnTo>
                  <a:close/>
                </a:path>
              </a:pathLst>
            </a:custGeom>
            <a:solidFill>
              <a:srgbClr val="E5DFD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 name="Google Shape;926;p40"/>
            <p:cNvSpPr/>
            <p:nvPr/>
          </p:nvSpPr>
          <p:spPr>
            <a:xfrm>
              <a:off x="1259375" y="4053000"/>
              <a:ext cx="14900" cy="139325"/>
            </a:xfrm>
            <a:custGeom>
              <a:rect b="b" l="l" r="r" t="t"/>
              <a:pathLst>
                <a:path extrusionOk="0" h="5573" w="596">
                  <a:moveTo>
                    <a:pt x="0" y="1"/>
                  </a:moveTo>
                  <a:lnTo>
                    <a:pt x="0" y="5573"/>
                  </a:lnTo>
                  <a:lnTo>
                    <a:pt x="596" y="5573"/>
                  </a:lnTo>
                  <a:lnTo>
                    <a:pt x="596" y="1"/>
                  </a:lnTo>
                  <a:close/>
                </a:path>
              </a:pathLst>
            </a:custGeom>
            <a:solidFill>
              <a:srgbClr val="E5DFD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p40"/>
            <p:cNvSpPr/>
            <p:nvPr/>
          </p:nvSpPr>
          <p:spPr>
            <a:xfrm>
              <a:off x="1243000" y="4164025"/>
              <a:ext cx="53000" cy="53025"/>
            </a:xfrm>
            <a:custGeom>
              <a:rect b="b" l="l" r="r" t="t"/>
              <a:pathLst>
                <a:path extrusionOk="0" h="2121" w="2120">
                  <a:moveTo>
                    <a:pt x="1060" y="1"/>
                  </a:moveTo>
                  <a:cubicBezTo>
                    <a:pt x="477" y="1"/>
                    <a:pt x="1" y="477"/>
                    <a:pt x="1" y="1061"/>
                  </a:cubicBezTo>
                  <a:cubicBezTo>
                    <a:pt x="1" y="1644"/>
                    <a:pt x="477" y="2120"/>
                    <a:pt x="1060" y="2120"/>
                  </a:cubicBezTo>
                  <a:cubicBezTo>
                    <a:pt x="1644" y="2120"/>
                    <a:pt x="2120" y="1644"/>
                    <a:pt x="2120" y="1061"/>
                  </a:cubicBezTo>
                  <a:cubicBezTo>
                    <a:pt x="2120" y="477"/>
                    <a:pt x="1644" y="1"/>
                    <a:pt x="1060" y="1"/>
                  </a:cubicBezTo>
                  <a:close/>
                </a:path>
              </a:pathLst>
            </a:custGeom>
            <a:solidFill>
              <a:srgbClr val="6B64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8" name="Google Shape;928;p40"/>
            <p:cNvSpPr/>
            <p:nvPr/>
          </p:nvSpPr>
          <p:spPr>
            <a:xfrm>
              <a:off x="1256400" y="4177425"/>
              <a:ext cx="26225" cy="26225"/>
            </a:xfrm>
            <a:custGeom>
              <a:rect b="b" l="l" r="r" t="t"/>
              <a:pathLst>
                <a:path extrusionOk="0" h="1049" w="1049">
                  <a:moveTo>
                    <a:pt x="524" y="1"/>
                  </a:moveTo>
                  <a:cubicBezTo>
                    <a:pt x="238" y="1"/>
                    <a:pt x="0" y="239"/>
                    <a:pt x="0" y="525"/>
                  </a:cubicBezTo>
                  <a:cubicBezTo>
                    <a:pt x="0" y="810"/>
                    <a:pt x="238" y="1048"/>
                    <a:pt x="524" y="1048"/>
                  </a:cubicBezTo>
                  <a:cubicBezTo>
                    <a:pt x="810" y="1048"/>
                    <a:pt x="1048" y="810"/>
                    <a:pt x="1048" y="525"/>
                  </a:cubicBezTo>
                  <a:cubicBezTo>
                    <a:pt x="1048" y="239"/>
                    <a:pt x="810" y="1"/>
                    <a:pt x="524" y="1"/>
                  </a:cubicBezTo>
                  <a:close/>
                </a:path>
              </a:pathLst>
            </a:custGeom>
            <a:solidFill>
              <a:srgbClr val="E5DFD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9" name="Google Shape;929;p40"/>
            <p:cNvSpPr/>
            <p:nvPr/>
          </p:nvSpPr>
          <p:spPr>
            <a:xfrm>
              <a:off x="1264425" y="3809225"/>
              <a:ext cx="404850" cy="404850"/>
            </a:xfrm>
            <a:custGeom>
              <a:rect b="b" l="l" r="r" t="t"/>
              <a:pathLst>
                <a:path extrusionOk="0" h="16194" w="16194">
                  <a:moveTo>
                    <a:pt x="8097" y="1132"/>
                  </a:moveTo>
                  <a:cubicBezTo>
                    <a:pt x="11931" y="1132"/>
                    <a:pt x="15038" y="4239"/>
                    <a:pt x="15038" y="8073"/>
                  </a:cubicBezTo>
                  <a:cubicBezTo>
                    <a:pt x="15038" y="11919"/>
                    <a:pt x="11931" y="15026"/>
                    <a:pt x="8097" y="15026"/>
                  </a:cubicBezTo>
                  <a:cubicBezTo>
                    <a:pt x="4251" y="15026"/>
                    <a:pt x="1144" y="11919"/>
                    <a:pt x="1144" y="8073"/>
                  </a:cubicBezTo>
                  <a:cubicBezTo>
                    <a:pt x="1144" y="4239"/>
                    <a:pt x="4251" y="1132"/>
                    <a:pt x="8097" y="1132"/>
                  </a:cubicBezTo>
                  <a:close/>
                  <a:moveTo>
                    <a:pt x="8097" y="1"/>
                  </a:moveTo>
                  <a:cubicBezTo>
                    <a:pt x="3632" y="1"/>
                    <a:pt x="1" y="3632"/>
                    <a:pt x="1" y="8097"/>
                  </a:cubicBezTo>
                  <a:cubicBezTo>
                    <a:pt x="1" y="12562"/>
                    <a:pt x="3632" y="16193"/>
                    <a:pt x="8097" y="16193"/>
                  </a:cubicBezTo>
                  <a:cubicBezTo>
                    <a:pt x="12562" y="16193"/>
                    <a:pt x="16193" y="12562"/>
                    <a:pt x="16193" y="8097"/>
                  </a:cubicBezTo>
                  <a:cubicBezTo>
                    <a:pt x="16193" y="3608"/>
                    <a:pt x="12574" y="1"/>
                    <a:pt x="8097" y="1"/>
                  </a:cubicBezTo>
                  <a:close/>
                </a:path>
              </a:pathLst>
            </a:custGeom>
            <a:solidFill>
              <a:srgbClr val="6B64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0" name="Google Shape;930;p40"/>
            <p:cNvSpPr/>
            <p:nvPr/>
          </p:nvSpPr>
          <p:spPr>
            <a:xfrm>
              <a:off x="1433800" y="3978300"/>
              <a:ext cx="65800" cy="65500"/>
            </a:xfrm>
            <a:custGeom>
              <a:rect b="b" l="l" r="r" t="t"/>
              <a:pathLst>
                <a:path extrusionOk="0" h="2620" w="2632">
                  <a:moveTo>
                    <a:pt x="1322" y="0"/>
                  </a:moveTo>
                  <a:cubicBezTo>
                    <a:pt x="584" y="0"/>
                    <a:pt x="0" y="584"/>
                    <a:pt x="0" y="1310"/>
                  </a:cubicBezTo>
                  <a:cubicBezTo>
                    <a:pt x="0" y="2048"/>
                    <a:pt x="584" y="2620"/>
                    <a:pt x="1322" y="2620"/>
                  </a:cubicBezTo>
                  <a:cubicBezTo>
                    <a:pt x="2048" y="2620"/>
                    <a:pt x="2632" y="2048"/>
                    <a:pt x="2632" y="1310"/>
                  </a:cubicBezTo>
                  <a:cubicBezTo>
                    <a:pt x="2632" y="596"/>
                    <a:pt x="2048" y="0"/>
                    <a:pt x="1322" y="0"/>
                  </a:cubicBezTo>
                  <a:close/>
                </a:path>
              </a:pathLst>
            </a:custGeom>
            <a:solidFill>
              <a:srgbClr val="6B64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1" name="Google Shape;931;p40"/>
            <p:cNvSpPr/>
            <p:nvPr/>
          </p:nvSpPr>
          <p:spPr>
            <a:xfrm>
              <a:off x="1463275" y="3828575"/>
              <a:ext cx="6850" cy="367625"/>
            </a:xfrm>
            <a:custGeom>
              <a:rect b="b" l="l" r="r" t="t"/>
              <a:pathLst>
                <a:path extrusionOk="0" h="14705" w="274">
                  <a:moveTo>
                    <a:pt x="0" y="1"/>
                  </a:moveTo>
                  <a:lnTo>
                    <a:pt x="0" y="14705"/>
                  </a:lnTo>
                  <a:lnTo>
                    <a:pt x="274" y="14705"/>
                  </a:lnTo>
                  <a:lnTo>
                    <a:pt x="274" y="1"/>
                  </a:lnTo>
                  <a:close/>
                </a:path>
              </a:pathLst>
            </a:custGeom>
            <a:solidFill>
              <a:srgbClr val="6B64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2" name="Google Shape;932;p40"/>
            <p:cNvSpPr/>
            <p:nvPr/>
          </p:nvSpPr>
          <p:spPr>
            <a:xfrm>
              <a:off x="1282875" y="4008950"/>
              <a:ext cx="367650" cy="6575"/>
            </a:xfrm>
            <a:custGeom>
              <a:rect b="b" l="l" r="r" t="t"/>
              <a:pathLst>
                <a:path extrusionOk="0" h="263" w="14706">
                  <a:moveTo>
                    <a:pt x="1" y="1"/>
                  </a:moveTo>
                  <a:lnTo>
                    <a:pt x="1" y="263"/>
                  </a:lnTo>
                  <a:lnTo>
                    <a:pt x="14705" y="263"/>
                  </a:lnTo>
                  <a:lnTo>
                    <a:pt x="14705" y="1"/>
                  </a:lnTo>
                  <a:close/>
                </a:path>
              </a:pathLst>
            </a:custGeom>
            <a:solidFill>
              <a:srgbClr val="6B64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3" name="Google Shape;933;p40"/>
            <p:cNvSpPr/>
            <p:nvPr/>
          </p:nvSpPr>
          <p:spPr>
            <a:xfrm>
              <a:off x="1334375" y="3880075"/>
              <a:ext cx="264650" cy="264625"/>
            </a:xfrm>
            <a:custGeom>
              <a:rect b="b" l="l" r="r" t="t"/>
              <a:pathLst>
                <a:path extrusionOk="0" h="10585" w="10586">
                  <a:moveTo>
                    <a:pt x="10395" y="0"/>
                  </a:moveTo>
                  <a:lnTo>
                    <a:pt x="1" y="10394"/>
                  </a:lnTo>
                  <a:lnTo>
                    <a:pt x="191" y="10585"/>
                  </a:lnTo>
                  <a:lnTo>
                    <a:pt x="10585" y="179"/>
                  </a:lnTo>
                  <a:lnTo>
                    <a:pt x="10395" y="0"/>
                  </a:lnTo>
                  <a:close/>
                </a:path>
              </a:pathLst>
            </a:custGeom>
            <a:solidFill>
              <a:srgbClr val="6B64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4" name="Google Shape;934;p40"/>
            <p:cNvSpPr/>
            <p:nvPr/>
          </p:nvSpPr>
          <p:spPr>
            <a:xfrm>
              <a:off x="1334375" y="3880075"/>
              <a:ext cx="264650" cy="264625"/>
            </a:xfrm>
            <a:custGeom>
              <a:rect b="b" l="l" r="r" t="t"/>
              <a:pathLst>
                <a:path extrusionOk="0" h="10585" w="10586">
                  <a:moveTo>
                    <a:pt x="191" y="0"/>
                  </a:moveTo>
                  <a:lnTo>
                    <a:pt x="1" y="191"/>
                  </a:lnTo>
                  <a:lnTo>
                    <a:pt x="10395" y="10585"/>
                  </a:lnTo>
                  <a:lnTo>
                    <a:pt x="10585" y="10394"/>
                  </a:lnTo>
                  <a:lnTo>
                    <a:pt x="191" y="0"/>
                  </a:lnTo>
                  <a:close/>
                </a:path>
              </a:pathLst>
            </a:custGeom>
            <a:solidFill>
              <a:srgbClr val="6B64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5" name="Google Shape;935;p40"/>
            <p:cNvSpPr/>
            <p:nvPr/>
          </p:nvSpPr>
          <p:spPr>
            <a:xfrm>
              <a:off x="1390925" y="3842275"/>
              <a:ext cx="151550" cy="340250"/>
            </a:xfrm>
            <a:custGeom>
              <a:rect b="b" l="l" r="r" t="t"/>
              <a:pathLst>
                <a:path extrusionOk="0" h="13610" w="6062">
                  <a:moveTo>
                    <a:pt x="5811" y="0"/>
                  </a:moveTo>
                  <a:lnTo>
                    <a:pt x="1" y="13502"/>
                  </a:lnTo>
                  <a:lnTo>
                    <a:pt x="251" y="13609"/>
                  </a:lnTo>
                  <a:lnTo>
                    <a:pt x="6061" y="107"/>
                  </a:lnTo>
                  <a:lnTo>
                    <a:pt x="5811" y="0"/>
                  </a:lnTo>
                  <a:close/>
                </a:path>
              </a:pathLst>
            </a:custGeom>
            <a:solidFill>
              <a:srgbClr val="6B64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6" name="Google Shape;936;p40"/>
            <p:cNvSpPr/>
            <p:nvPr/>
          </p:nvSpPr>
          <p:spPr>
            <a:xfrm>
              <a:off x="1296575" y="3936625"/>
              <a:ext cx="340250" cy="151525"/>
            </a:xfrm>
            <a:custGeom>
              <a:rect b="b" l="l" r="r" t="t"/>
              <a:pathLst>
                <a:path extrusionOk="0" h="6061" w="13610">
                  <a:moveTo>
                    <a:pt x="108" y="1"/>
                  </a:moveTo>
                  <a:lnTo>
                    <a:pt x="1" y="251"/>
                  </a:lnTo>
                  <a:lnTo>
                    <a:pt x="13502" y="6061"/>
                  </a:lnTo>
                  <a:lnTo>
                    <a:pt x="13609" y="5811"/>
                  </a:lnTo>
                  <a:lnTo>
                    <a:pt x="108" y="1"/>
                  </a:lnTo>
                  <a:close/>
                </a:path>
              </a:pathLst>
            </a:custGeom>
            <a:solidFill>
              <a:srgbClr val="6B64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7" name="Google Shape;937;p40"/>
            <p:cNvSpPr/>
            <p:nvPr/>
          </p:nvSpPr>
          <p:spPr>
            <a:xfrm>
              <a:off x="1294500" y="3941100"/>
              <a:ext cx="344100" cy="142300"/>
            </a:xfrm>
            <a:custGeom>
              <a:rect b="b" l="l" r="r" t="t"/>
              <a:pathLst>
                <a:path extrusionOk="0" h="5692" w="13764">
                  <a:moveTo>
                    <a:pt x="13669" y="0"/>
                  </a:moveTo>
                  <a:lnTo>
                    <a:pt x="0" y="5441"/>
                  </a:lnTo>
                  <a:lnTo>
                    <a:pt x="107" y="5691"/>
                  </a:lnTo>
                  <a:lnTo>
                    <a:pt x="13764" y="250"/>
                  </a:lnTo>
                  <a:lnTo>
                    <a:pt x="13669" y="0"/>
                  </a:lnTo>
                  <a:close/>
                </a:path>
              </a:pathLst>
            </a:custGeom>
            <a:solidFill>
              <a:srgbClr val="6B64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8" name="Google Shape;938;p40"/>
            <p:cNvSpPr/>
            <p:nvPr/>
          </p:nvSpPr>
          <p:spPr>
            <a:xfrm>
              <a:off x="1395700" y="3840175"/>
              <a:ext cx="142000" cy="344125"/>
            </a:xfrm>
            <a:custGeom>
              <a:rect b="b" l="l" r="r" t="t"/>
              <a:pathLst>
                <a:path extrusionOk="0" h="13765" w="5680">
                  <a:moveTo>
                    <a:pt x="250" y="1"/>
                  </a:moveTo>
                  <a:lnTo>
                    <a:pt x="0" y="108"/>
                  </a:lnTo>
                  <a:lnTo>
                    <a:pt x="5442" y="13765"/>
                  </a:lnTo>
                  <a:lnTo>
                    <a:pt x="5680" y="13669"/>
                  </a:lnTo>
                  <a:lnTo>
                    <a:pt x="250" y="1"/>
                  </a:lnTo>
                  <a:close/>
                </a:path>
              </a:pathLst>
            </a:custGeom>
            <a:solidFill>
              <a:srgbClr val="6B64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39" name="Google Shape;939;p40"/>
          <p:cNvSpPr/>
          <p:nvPr/>
        </p:nvSpPr>
        <p:spPr>
          <a:xfrm>
            <a:off x="6008100" y="1106735"/>
            <a:ext cx="342326" cy="339216"/>
          </a:xfrm>
          <a:custGeom>
            <a:rect b="b" l="l" r="r" t="t"/>
            <a:pathLst>
              <a:path extrusionOk="0" h="12343" w="12455">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0" name="Google Shape;940;p40"/>
          <p:cNvSpPr/>
          <p:nvPr/>
        </p:nvSpPr>
        <p:spPr>
          <a:xfrm rot="4068784">
            <a:off x="7205397" y="492690"/>
            <a:ext cx="411794" cy="590953"/>
          </a:xfrm>
          <a:custGeom>
            <a:rect b="b" l="l" r="r" t="t"/>
            <a:pathLst>
              <a:path extrusionOk="0" h="29138" w="20301">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1" name="Google Shape;941;p40"/>
          <p:cNvSpPr/>
          <p:nvPr/>
        </p:nvSpPr>
        <p:spPr>
          <a:xfrm rot="-1346895">
            <a:off x="6596492" y="4194088"/>
            <a:ext cx="665671" cy="1333607"/>
          </a:xfrm>
          <a:custGeom>
            <a:rect b="b" l="l" r="r" t="t"/>
            <a:pathLst>
              <a:path extrusionOk="0" h="47210" w="23563">
                <a:moveTo>
                  <a:pt x="9067" y="1"/>
                </a:moveTo>
                <a:cubicBezTo>
                  <a:pt x="8951" y="1"/>
                  <a:pt x="8830" y="32"/>
                  <a:pt x="8704" y="97"/>
                </a:cubicBezTo>
                <a:cubicBezTo>
                  <a:pt x="7763" y="573"/>
                  <a:pt x="6775" y="1002"/>
                  <a:pt x="5942" y="1645"/>
                </a:cubicBezTo>
                <a:cubicBezTo>
                  <a:pt x="4013" y="3097"/>
                  <a:pt x="2632" y="5014"/>
                  <a:pt x="1548" y="7145"/>
                </a:cubicBezTo>
                <a:cubicBezTo>
                  <a:pt x="1310" y="7598"/>
                  <a:pt x="1381" y="8229"/>
                  <a:pt x="1084" y="8622"/>
                </a:cubicBezTo>
                <a:cubicBezTo>
                  <a:pt x="596" y="9288"/>
                  <a:pt x="429" y="9979"/>
                  <a:pt x="465" y="10765"/>
                </a:cubicBezTo>
                <a:cubicBezTo>
                  <a:pt x="477" y="10955"/>
                  <a:pt x="262" y="11146"/>
                  <a:pt x="250" y="11360"/>
                </a:cubicBezTo>
                <a:cubicBezTo>
                  <a:pt x="143" y="12265"/>
                  <a:pt x="72" y="13170"/>
                  <a:pt x="0" y="14099"/>
                </a:cubicBezTo>
                <a:cubicBezTo>
                  <a:pt x="0" y="14122"/>
                  <a:pt x="131" y="14158"/>
                  <a:pt x="179" y="14206"/>
                </a:cubicBezTo>
                <a:cubicBezTo>
                  <a:pt x="893" y="14992"/>
                  <a:pt x="905" y="15075"/>
                  <a:pt x="286" y="15968"/>
                </a:cubicBezTo>
                <a:cubicBezTo>
                  <a:pt x="465" y="16015"/>
                  <a:pt x="619" y="16051"/>
                  <a:pt x="703" y="16063"/>
                </a:cubicBezTo>
                <a:cubicBezTo>
                  <a:pt x="643" y="16313"/>
                  <a:pt x="524" y="16539"/>
                  <a:pt x="560" y="16706"/>
                </a:cubicBezTo>
                <a:cubicBezTo>
                  <a:pt x="762" y="17361"/>
                  <a:pt x="1024" y="17992"/>
                  <a:pt x="1262" y="18647"/>
                </a:cubicBezTo>
                <a:cubicBezTo>
                  <a:pt x="1751" y="19956"/>
                  <a:pt x="2513" y="21111"/>
                  <a:pt x="3406" y="22159"/>
                </a:cubicBezTo>
                <a:cubicBezTo>
                  <a:pt x="4537" y="23504"/>
                  <a:pt x="5561" y="24933"/>
                  <a:pt x="6692" y="26267"/>
                </a:cubicBezTo>
                <a:cubicBezTo>
                  <a:pt x="8239" y="28100"/>
                  <a:pt x="9835" y="29886"/>
                  <a:pt x="11430" y="31660"/>
                </a:cubicBezTo>
                <a:cubicBezTo>
                  <a:pt x="11728" y="32006"/>
                  <a:pt x="12157" y="32220"/>
                  <a:pt x="12704" y="32637"/>
                </a:cubicBezTo>
                <a:cubicBezTo>
                  <a:pt x="12764" y="32791"/>
                  <a:pt x="12847" y="33018"/>
                  <a:pt x="12931" y="33268"/>
                </a:cubicBezTo>
                <a:cubicBezTo>
                  <a:pt x="13026" y="33518"/>
                  <a:pt x="13145" y="33815"/>
                  <a:pt x="13252" y="34101"/>
                </a:cubicBezTo>
                <a:cubicBezTo>
                  <a:pt x="13276" y="34089"/>
                  <a:pt x="13300" y="34065"/>
                  <a:pt x="13335" y="34065"/>
                </a:cubicBezTo>
                <a:cubicBezTo>
                  <a:pt x="13764" y="35018"/>
                  <a:pt x="14407" y="36649"/>
                  <a:pt x="14407" y="38054"/>
                </a:cubicBezTo>
                <a:cubicBezTo>
                  <a:pt x="14407" y="38328"/>
                  <a:pt x="14407" y="38590"/>
                  <a:pt x="14395" y="38864"/>
                </a:cubicBezTo>
                <a:cubicBezTo>
                  <a:pt x="14347" y="39423"/>
                  <a:pt x="13847" y="39947"/>
                  <a:pt x="13645" y="40530"/>
                </a:cubicBezTo>
                <a:cubicBezTo>
                  <a:pt x="13562" y="40792"/>
                  <a:pt x="13621" y="41233"/>
                  <a:pt x="13776" y="41435"/>
                </a:cubicBezTo>
                <a:cubicBezTo>
                  <a:pt x="14490" y="42328"/>
                  <a:pt x="15252" y="43174"/>
                  <a:pt x="16026" y="44007"/>
                </a:cubicBezTo>
                <a:cubicBezTo>
                  <a:pt x="17026" y="45102"/>
                  <a:pt x="18038" y="46174"/>
                  <a:pt x="18991" y="47210"/>
                </a:cubicBezTo>
                <a:cubicBezTo>
                  <a:pt x="21860" y="45543"/>
                  <a:pt x="23563" y="40614"/>
                  <a:pt x="23218" y="37518"/>
                </a:cubicBezTo>
                <a:cubicBezTo>
                  <a:pt x="23218" y="37518"/>
                  <a:pt x="23479" y="34744"/>
                  <a:pt x="21860" y="32422"/>
                </a:cubicBezTo>
                <a:cubicBezTo>
                  <a:pt x="21217" y="31113"/>
                  <a:pt x="20598" y="29803"/>
                  <a:pt x="19491" y="28791"/>
                </a:cubicBezTo>
                <a:cubicBezTo>
                  <a:pt x="18955" y="28291"/>
                  <a:pt x="18574" y="27719"/>
                  <a:pt x="18122" y="27160"/>
                </a:cubicBezTo>
                <a:cubicBezTo>
                  <a:pt x="16800" y="25576"/>
                  <a:pt x="15383" y="24028"/>
                  <a:pt x="14002" y="22481"/>
                </a:cubicBezTo>
                <a:cubicBezTo>
                  <a:pt x="12490" y="20778"/>
                  <a:pt x="10918" y="19123"/>
                  <a:pt x="9466" y="17385"/>
                </a:cubicBezTo>
                <a:cubicBezTo>
                  <a:pt x="8835" y="16646"/>
                  <a:pt x="8323" y="15789"/>
                  <a:pt x="8299" y="14753"/>
                </a:cubicBezTo>
                <a:cubicBezTo>
                  <a:pt x="8287" y="14230"/>
                  <a:pt x="8382" y="13622"/>
                  <a:pt x="8144" y="13217"/>
                </a:cubicBezTo>
                <a:cubicBezTo>
                  <a:pt x="7882" y="12801"/>
                  <a:pt x="8001" y="12598"/>
                  <a:pt x="8144" y="12253"/>
                </a:cubicBezTo>
                <a:cubicBezTo>
                  <a:pt x="8525" y="11289"/>
                  <a:pt x="9049" y="10336"/>
                  <a:pt x="9180" y="9336"/>
                </a:cubicBezTo>
                <a:cubicBezTo>
                  <a:pt x="9287" y="8491"/>
                  <a:pt x="9692" y="8014"/>
                  <a:pt x="10264" y="7562"/>
                </a:cubicBezTo>
                <a:cubicBezTo>
                  <a:pt x="10490" y="7383"/>
                  <a:pt x="10847" y="7383"/>
                  <a:pt x="11061" y="7205"/>
                </a:cubicBezTo>
                <a:cubicBezTo>
                  <a:pt x="11573" y="6776"/>
                  <a:pt x="12014" y="6240"/>
                  <a:pt x="12526" y="5824"/>
                </a:cubicBezTo>
                <a:cubicBezTo>
                  <a:pt x="13157" y="5336"/>
                  <a:pt x="13228" y="5157"/>
                  <a:pt x="12752" y="4526"/>
                </a:cubicBezTo>
                <a:cubicBezTo>
                  <a:pt x="11752" y="3169"/>
                  <a:pt x="10740" y="1823"/>
                  <a:pt x="9775" y="454"/>
                </a:cubicBezTo>
                <a:cubicBezTo>
                  <a:pt x="9568" y="164"/>
                  <a:pt x="9332" y="1"/>
                  <a:pt x="906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2" name="Google Shape;942;p40"/>
          <p:cNvSpPr/>
          <p:nvPr/>
        </p:nvSpPr>
        <p:spPr>
          <a:xfrm rot="1738497">
            <a:off x="7339348" y="4248475"/>
            <a:ext cx="211284" cy="324765"/>
          </a:xfrm>
          <a:custGeom>
            <a:rect b="b" l="l" r="r" t="t"/>
            <a:pathLst>
              <a:path extrusionOk="0" h="18230" w="11860">
                <a:moveTo>
                  <a:pt x="3025" y="1"/>
                </a:moveTo>
                <a:cubicBezTo>
                  <a:pt x="2834" y="1"/>
                  <a:pt x="2489" y="72"/>
                  <a:pt x="2453" y="191"/>
                </a:cubicBezTo>
                <a:cubicBezTo>
                  <a:pt x="2344" y="491"/>
                  <a:pt x="2240" y="594"/>
                  <a:pt x="2120" y="594"/>
                </a:cubicBezTo>
                <a:cubicBezTo>
                  <a:pt x="1979" y="594"/>
                  <a:pt x="1815" y="451"/>
                  <a:pt x="1596" y="322"/>
                </a:cubicBezTo>
                <a:cubicBezTo>
                  <a:pt x="1478" y="252"/>
                  <a:pt x="1318" y="226"/>
                  <a:pt x="1147" y="226"/>
                </a:cubicBezTo>
                <a:cubicBezTo>
                  <a:pt x="939" y="226"/>
                  <a:pt x="714" y="264"/>
                  <a:pt x="525" y="310"/>
                </a:cubicBezTo>
                <a:cubicBezTo>
                  <a:pt x="346" y="358"/>
                  <a:pt x="132" y="679"/>
                  <a:pt x="132" y="894"/>
                </a:cubicBezTo>
                <a:cubicBezTo>
                  <a:pt x="108" y="2822"/>
                  <a:pt x="132" y="4751"/>
                  <a:pt x="132" y="6680"/>
                </a:cubicBezTo>
                <a:cubicBezTo>
                  <a:pt x="132" y="8478"/>
                  <a:pt x="120" y="10299"/>
                  <a:pt x="96" y="12097"/>
                </a:cubicBezTo>
                <a:cubicBezTo>
                  <a:pt x="72" y="13824"/>
                  <a:pt x="1" y="15550"/>
                  <a:pt x="13" y="17288"/>
                </a:cubicBezTo>
                <a:cubicBezTo>
                  <a:pt x="13" y="17931"/>
                  <a:pt x="448" y="18229"/>
                  <a:pt x="1071" y="18229"/>
                </a:cubicBezTo>
                <a:cubicBezTo>
                  <a:pt x="1083" y="18229"/>
                  <a:pt x="1096" y="18229"/>
                  <a:pt x="1108" y="18229"/>
                </a:cubicBezTo>
                <a:cubicBezTo>
                  <a:pt x="1680" y="18193"/>
                  <a:pt x="2275" y="18217"/>
                  <a:pt x="2263" y="17384"/>
                </a:cubicBezTo>
                <a:cubicBezTo>
                  <a:pt x="2263" y="17348"/>
                  <a:pt x="2334" y="17324"/>
                  <a:pt x="2418" y="17241"/>
                </a:cubicBezTo>
                <a:cubicBezTo>
                  <a:pt x="2573" y="17324"/>
                  <a:pt x="2775" y="17396"/>
                  <a:pt x="2977" y="17491"/>
                </a:cubicBezTo>
                <a:cubicBezTo>
                  <a:pt x="2870" y="17741"/>
                  <a:pt x="2799" y="17931"/>
                  <a:pt x="2680" y="18193"/>
                </a:cubicBezTo>
                <a:cubicBezTo>
                  <a:pt x="3577" y="18193"/>
                  <a:pt x="4436" y="18204"/>
                  <a:pt x="5281" y="18204"/>
                </a:cubicBezTo>
                <a:cubicBezTo>
                  <a:pt x="5703" y="18204"/>
                  <a:pt x="6121" y="18201"/>
                  <a:pt x="6537" y="18193"/>
                </a:cubicBezTo>
                <a:cubicBezTo>
                  <a:pt x="7859" y="18181"/>
                  <a:pt x="9180" y="18134"/>
                  <a:pt x="10514" y="18062"/>
                </a:cubicBezTo>
                <a:cubicBezTo>
                  <a:pt x="10728" y="18050"/>
                  <a:pt x="11074" y="17872"/>
                  <a:pt x="11121" y="17693"/>
                </a:cubicBezTo>
                <a:cubicBezTo>
                  <a:pt x="11240" y="17265"/>
                  <a:pt x="11240" y="16788"/>
                  <a:pt x="11288" y="16324"/>
                </a:cubicBezTo>
                <a:cubicBezTo>
                  <a:pt x="11859" y="15193"/>
                  <a:pt x="11371" y="13990"/>
                  <a:pt x="11324" y="12859"/>
                </a:cubicBezTo>
                <a:cubicBezTo>
                  <a:pt x="11288" y="11728"/>
                  <a:pt x="11502" y="10550"/>
                  <a:pt x="11133" y="9597"/>
                </a:cubicBezTo>
                <a:cubicBezTo>
                  <a:pt x="11252" y="8918"/>
                  <a:pt x="11407" y="8347"/>
                  <a:pt x="11431" y="7763"/>
                </a:cubicBezTo>
                <a:cubicBezTo>
                  <a:pt x="11466" y="6906"/>
                  <a:pt x="11371" y="6061"/>
                  <a:pt x="11383" y="5192"/>
                </a:cubicBezTo>
                <a:cubicBezTo>
                  <a:pt x="11407" y="3977"/>
                  <a:pt x="11478" y="2739"/>
                  <a:pt x="11466" y="1513"/>
                </a:cubicBezTo>
                <a:cubicBezTo>
                  <a:pt x="11443" y="608"/>
                  <a:pt x="11074" y="143"/>
                  <a:pt x="10454" y="132"/>
                </a:cubicBezTo>
                <a:cubicBezTo>
                  <a:pt x="7978" y="72"/>
                  <a:pt x="5490" y="24"/>
                  <a:pt x="302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Diversity and Equality Lesson for Middle School by Slidesgo">
  <a:themeElements>
    <a:clrScheme name="Simple Light">
      <a:dk1>
        <a:srgbClr val="222222"/>
      </a:dk1>
      <a:lt1>
        <a:srgbClr val="FFFFFF"/>
      </a:lt1>
      <a:dk2>
        <a:srgbClr val="263C57"/>
      </a:dk2>
      <a:lt2>
        <a:srgbClr val="FFFAEE"/>
      </a:lt2>
      <a:accent1>
        <a:srgbClr val="FF5CA0"/>
      </a:accent1>
      <a:accent2>
        <a:srgbClr val="F84B2C"/>
      </a:accent2>
      <a:accent3>
        <a:srgbClr val="06B58F"/>
      </a:accent3>
      <a:accent4>
        <a:srgbClr val="2277DB"/>
      </a:accent4>
      <a:accent5>
        <a:srgbClr val="FAAC07"/>
      </a:accent5>
      <a:accent6>
        <a:srgbClr val="B26BD6"/>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